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490" r:id="rId5"/>
    <p:sldId id="876" r:id="rId6"/>
    <p:sldId id="880" r:id="rId7"/>
    <p:sldId id="845" r:id="rId8"/>
    <p:sldId id="875" r:id="rId9"/>
    <p:sldId id="877" r:id="rId10"/>
    <p:sldId id="878" r:id="rId11"/>
    <p:sldId id="277" r:id="rId12"/>
    <p:sldId id="455" r:id="rId13"/>
    <p:sldId id="849" r:id="rId14"/>
    <p:sldId id="830" r:id="rId15"/>
    <p:sldId id="882" r:id="rId16"/>
    <p:sldId id="8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 Kuhrt" initials="JK" lastIdx="5" clrIdx="0">
    <p:extLst>
      <p:ext uri="{19B8F6BF-5375-455C-9EA6-DF929625EA0E}">
        <p15:presenceInfo xmlns:p15="http://schemas.microsoft.com/office/powerpoint/2012/main" userId="S::Jon.Kuhrt@communities.gov.uk::c82fa58e-1068-4e66-bf1f-bde869094e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F7310-8B87-423E-9C22-224B60E8875A}" v="88" dt="2023-11-22T10:32:3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9" autoAdjust="0"/>
    <p:restoredTop sz="75514" autoAdjust="0"/>
  </p:normalViewPr>
  <p:slideViewPr>
    <p:cSldViewPr snapToGrid="0">
      <p:cViewPr varScale="1">
        <p:scale>
          <a:sx n="64" d="100"/>
          <a:sy n="64" d="100"/>
        </p:scale>
        <p:origin x="117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5:23:37.757" idx="4">
    <p:pos x="10" y="10"/>
    <p:text/>
    <p:extLst>
      <p:ext uri="{C676402C-5697-4E1C-873F-D02D1690AC5C}">
        <p15:threadingInfo xmlns:p15="http://schemas.microsoft.com/office/powerpoint/2012/main" timeZoneBias="0"/>
      </p:ext>
    </p:extLst>
  </p:cm>
  <p:cm authorId="1" dt="2019-02-14T09:07:00.184" idx="5">
    <p:pos x="7828" y="1396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193C-D32C-4578-ABC0-0656CA6D13B2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1AB4-7D59-45DE-98DA-042E256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9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A1AB4-7D59-45DE-98DA-042E256560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A1AB4-7D59-45DE-98DA-042E256560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98DB-F0EC-4313-86B3-7FE5E6183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29294-267A-44CC-8DC2-258E71D3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6A6E-FA47-4180-85BA-8C4AA08D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81B18-3A29-43EA-B1C9-74CA628D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754E-1480-459A-BC0B-C0827F3D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9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38A4-15F9-4C4E-BE3E-798E0971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DD317-9738-4405-A338-5D366C1F4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E9646-1042-4D9F-AD17-E84922C7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FFD8B-A683-42B0-8516-260455AC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97EB1-D9C2-4FF6-B053-32E5D148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5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1245ED-72B2-44A9-B86F-2C3C71F13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32A2F-9127-44A1-89AB-AA589E468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BA6C-EE19-45B1-BFA9-ED570502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1CFFE-9BC2-4E79-81D7-ECEA334D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4B96-1684-4062-A92E-09476FE3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7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34CC-968D-4D8D-B3C4-5ECA6484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E8EF-BCEA-4410-A6F8-5113903D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95CD-B362-4E16-A992-EA62AD24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68BCE-72A8-44DB-B02F-570C9A2E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69F2-432B-4591-B5C8-8405AD0B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8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AC0E-FA35-4E6E-9B88-07DBA048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E2E4A-4507-4C38-B6D3-BEF30225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7A2E-325C-43E2-963A-884366E9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29F-3856-40CC-B8F5-97D2F67B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ED21-4792-4457-AE5A-749C62F3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5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D695-B464-4287-A420-13EB32AC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13AE-0C24-43CD-9C4C-5168640DF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383F2-F44D-49F0-8F27-00FE56A38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69F6-2312-4395-9096-E3363439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77DF-46AD-4048-B8DE-604184CB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7378F-A12D-4387-85F1-8318A834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1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590-77BC-4793-A661-391A2258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ACC3-34F3-42FB-AA3B-5D82EEE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03855-E5F4-4821-9138-A9176EBF1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44244-A350-4C7A-A64B-8D1B53328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1777-788E-48D4-94C1-D730C371E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DE894-63B1-4F02-B688-D4098165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1E93A-DBEC-4FC5-86F3-3F02B086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FE34A-E272-411E-9810-7A5D0792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C17F-E529-4F30-9014-3D66DEEC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032C3-1E4D-45F0-BD45-B70BA9F4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B975B-F929-4960-8C8C-80B6BEDE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423B5-A63C-4470-87AB-FD75157E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86028-FF73-46BA-A7ED-3D7B74BA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B2C3C-E247-4336-A064-23890357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4E5EA-1740-4B01-9F80-DB52A8DF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6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A398-B518-4FB4-92F2-C7A99FB8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6179-1693-40DD-A8FD-FABB27D3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610F6-DAE4-46DA-83D2-1A374368F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8B4CC-CC6B-4728-B3DE-7420DFD7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C48A2-6703-4195-95B0-12A322C1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1F28E-6CD0-4424-800D-E69C0E4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1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9460-9A9B-44FD-B1A4-C83CDCEF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86657E-07A9-4170-B2C4-414F8BB40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61BAF-5C5A-44B3-8EA1-82C0FE62E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F0D14-8DCE-477D-8947-483D54D5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76007-CA31-4BBF-879C-43325616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CD5EA-27B9-4247-89C4-C9F60351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7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87127-9629-441F-B464-974A264A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0868-4D0A-4442-9E37-CA75E35D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7A15-C4CC-4109-A4A8-44CF8A0BF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2577-6129-4857-8448-55D9E6A90AAD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BB6FA-849D-46BC-A33E-C98322F5E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3DF03-579B-4A3E-80C6-9720D4E0A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ACF5-3BDE-4DE6-8B0C-F9BD201A8E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red and white sign with white text&#10;&#10;Description automatically generated">
            <a:extLst>
              <a:ext uri="{FF2B5EF4-FFF2-40B4-BE49-F238E27FC236}">
                <a16:creationId xmlns:a16="http://schemas.microsoft.com/office/drawing/2014/main" id="{8C3B4AA2-9DA6-EE3A-865B-9DAECC46DD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84" y="136525"/>
            <a:ext cx="2556307" cy="13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66877-4610-4EB8-B4D4-72E301ED0F24}"/>
              </a:ext>
            </a:extLst>
          </p:cNvPr>
          <p:cNvSpPr/>
          <p:nvPr/>
        </p:nvSpPr>
        <p:spPr>
          <a:xfrm>
            <a:off x="259242" y="114474"/>
            <a:ext cx="8146205" cy="1785104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>
            <a:spAutoFit/>
          </a:bodyPr>
          <a:lstStyle/>
          <a:p>
            <a:r>
              <a:rPr lang="en-GB" sz="5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Restoring the Pathway to Affordable Housing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839F7-58C6-4FA1-9A88-D677F714F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2"/>
          <a:stretch/>
        </p:blipFill>
        <p:spPr>
          <a:xfrm>
            <a:off x="1300089" y="2063801"/>
            <a:ext cx="3730272" cy="3239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5025B-1C6C-6D7C-6220-7443C6782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8"/>
          <a:stretch/>
        </p:blipFill>
        <p:spPr>
          <a:xfrm>
            <a:off x="6643496" y="2063801"/>
            <a:ext cx="4959615" cy="3226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45480-E5D5-D7E0-6BB3-47A84E5C20BB}"/>
              </a:ext>
            </a:extLst>
          </p:cNvPr>
          <p:cNvSpPr txBox="1"/>
          <p:nvPr/>
        </p:nvSpPr>
        <p:spPr>
          <a:xfrm>
            <a:off x="259242" y="5603631"/>
            <a:ext cx="93302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/>
              <a:t>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8945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68A5E-C26D-400D-8AAF-9911BE9912EE}"/>
              </a:ext>
            </a:extLst>
          </p:cNvPr>
          <p:cNvCxnSpPr>
            <a:cxnSpLocks/>
          </p:cNvCxnSpPr>
          <p:nvPr/>
        </p:nvCxnSpPr>
        <p:spPr>
          <a:xfrm>
            <a:off x="385011" y="5397023"/>
            <a:ext cx="111859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778E0-6F77-40AE-A4F6-2840A418499A}"/>
              </a:ext>
            </a:extLst>
          </p:cNvPr>
          <p:cNvCxnSpPr>
            <a:cxnSpLocks/>
          </p:cNvCxnSpPr>
          <p:nvPr/>
        </p:nvCxnSpPr>
        <p:spPr>
          <a:xfrm flipH="1" flipV="1">
            <a:off x="624068" y="2982565"/>
            <a:ext cx="5123591" cy="23869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F1F06F-78C8-48BB-BF07-CE7A00E43734}"/>
              </a:ext>
            </a:extLst>
          </p:cNvPr>
          <p:cNvCxnSpPr>
            <a:cxnSpLocks/>
          </p:cNvCxnSpPr>
          <p:nvPr/>
        </p:nvCxnSpPr>
        <p:spPr>
          <a:xfrm flipV="1">
            <a:off x="5771148" y="1010653"/>
            <a:ext cx="46408" cy="4358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7BA7D-465C-402C-836C-30B206AC2A5D}"/>
              </a:ext>
            </a:extLst>
          </p:cNvPr>
          <p:cNvCxnSpPr>
            <a:cxnSpLocks/>
          </p:cNvCxnSpPr>
          <p:nvPr/>
        </p:nvCxnSpPr>
        <p:spPr>
          <a:xfrm flipV="1">
            <a:off x="5779169" y="1391830"/>
            <a:ext cx="3033058" cy="39570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A976B7C-D037-468E-8597-746677408EA9}"/>
              </a:ext>
            </a:extLst>
          </p:cNvPr>
          <p:cNvSpPr txBox="1"/>
          <p:nvPr/>
        </p:nvSpPr>
        <p:spPr>
          <a:xfrm>
            <a:off x="406210" y="3927347"/>
            <a:ext cx="294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Street based help: </a:t>
            </a:r>
          </a:p>
          <a:p>
            <a:r>
              <a:rPr lang="en-GB" dirty="0"/>
              <a:t>soup runs, distributing food, sleeping bags, blankets, tents, informal outreach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7D938-6B70-4E82-832E-0A73265B8BFD}"/>
              </a:ext>
            </a:extLst>
          </p:cNvPr>
          <p:cNvSpPr txBox="1"/>
          <p:nvPr/>
        </p:nvSpPr>
        <p:spPr>
          <a:xfrm>
            <a:off x="1391831" y="1868732"/>
            <a:ext cx="1909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Building-based:  </a:t>
            </a:r>
            <a:r>
              <a:rPr lang="en-GB" dirty="0"/>
              <a:t>‘soup kitchens’, lunches, clothes stores, emergency food provision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DA60B2-B6C2-4429-A0C9-BFD8897A5E84}"/>
              </a:ext>
            </a:extLst>
          </p:cNvPr>
          <p:cNvCxnSpPr>
            <a:cxnSpLocks/>
          </p:cNvCxnSpPr>
          <p:nvPr/>
        </p:nvCxnSpPr>
        <p:spPr>
          <a:xfrm flipH="1" flipV="1">
            <a:off x="2880705" y="1460977"/>
            <a:ext cx="2866953" cy="38535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6F5604-90EC-421A-8218-13B6CBD476DD}"/>
              </a:ext>
            </a:extLst>
          </p:cNvPr>
          <p:cNvSpPr txBox="1"/>
          <p:nvPr/>
        </p:nvSpPr>
        <p:spPr>
          <a:xfrm>
            <a:off x="3759582" y="1196272"/>
            <a:ext cx="2007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Night shelters: </a:t>
            </a:r>
            <a:r>
              <a:rPr lang="en-GB" dirty="0"/>
              <a:t>rotating model of 7 different venues, others fixed in one location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F30E5B-EC8B-4387-AC03-B50887D446B2}"/>
              </a:ext>
            </a:extLst>
          </p:cNvPr>
          <p:cNvSpPr txBox="1"/>
          <p:nvPr/>
        </p:nvSpPr>
        <p:spPr>
          <a:xfrm>
            <a:off x="7867612" y="1871643"/>
            <a:ext cx="285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Supported Housing:</a:t>
            </a:r>
          </a:p>
          <a:p>
            <a:pPr algn="r"/>
            <a:r>
              <a:rPr lang="en-GB" dirty="0"/>
              <a:t>Local partnerships with churches / hosting schemes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D0CA61-5D3F-4695-9CC0-70223B8A1B0D}"/>
              </a:ext>
            </a:extLst>
          </p:cNvPr>
          <p:cNvSpPr/>
          <p:nvPr/>
        </p:nvSpPr>
        <p:spPr>
          <a:xfrm>
            <a:off x="5977976" y="1196272"/>
            <a:ext cx="2278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Support &amp; advice:</a:t>
            </a:r>
            <a:r>
              <a:rPr lang="en-GB" dirty="0"/>
              <a:t> relating to addiction, health, debt, recovery groups &amp; advocacy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F5E863-A886-444C-96AC-3324879E92A2}"/>
              </a:ext>
            </a:extLst>
          </p:cNvPr>
          <p:cNvCxnSpPr>
            <a:cxnSpLocks/>
          </p:cNvCxnSpPr>
          <p:nvPr/>
        </p:nvCxnSpPr>
        <p:spPr>
          <a:xfrm flipV="1">
            <a:off x="5794352" y="2976202"/>
            <a:ext cx="5068445" cy="23864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C4F687E-2661-4411-8999-145BEDC9972E}"/>
              </a:ext>
            </a:extLst>
          </p:cNvPr>
          <p:cNvSpPr txBox="1"/>
          <p:nvPr/>
        </p:nvSpPr>
        <p:spPr>
          <a:xfrm>
            <a:off x="8651020" y="3923252"/>
            <a:ext cx="298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Befriending &amp; tenancy sustainment</a:t>
            </a:r>
            <a:r>
              <a:rPr lang="en-GB" dirty="0"/>
              <a:t>: employment support, social enterprise, participation in community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B2B182-F98C-4E78-94DC-AD6E7C137F66}"/>
              </a:ext>
            </a:extLst>
          </p:cNvPr>
          <p:cNvSpPr txBox="1"/>
          <p:nvPr/>
        </p:nvSpPr>
        <p:spPr>
          <a:xfrm>
            <a:off x="212583" y="5618328"/>
            <a:ext cx="363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</a:rPr>
              <a:t>Intervention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94F2A3-26AB-48BD-B5CD-17A959264A55}"/>
              </a:ext>
            </a:extLst>
          </p:cNvPr>
          <p:cNvSpPr txBox="1"/>
          <p:nvPr/>
        </p:nvSpPr>
        <p:spPr>
          <a:xfrm>
            <a:off x="4002506" y="5622342"/>
            <a:ext cx="3630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</a:rPr>
              <a:t>Recovery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ED29EC-6277-4855-835D-FA89C13542C7}"/>
              </a:ext>
            </a:extLst>
          </p:cNvPr>
          <p:cNvSpPr txBox="1"/>
          <p:nvPr/>
        </p:nvSpPr>
        <p:spPr>
          <a:xfrm>
            <a:off x="8812227" y="5602386"/>
            <a:ext cx="258945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>
                <a:solidFill>
                  <a:srgbClr val="FF0000"/>
                </a:solidFill>
              </a:rPr>
              <a:t>Prevention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E07633-EF9A-4CA5-AA4A-CF1BCAD29EBF}"/>
              </a:ext>
            </a:extLst>
          </p:cNvPr>
          <p:cNvSpPr txBox="1"/>
          <p:nvPr/>
        </p:nvSpPr>
        <p:spPr>
          <a:xfrm>
            <a:off x="65167" y="146759"/>
            <a:ext cx="9465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/>
              <a:t>Community &amp; faith responses to homelessness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ABF1B5-F80A-4D92-B2A1-909240DD38AB}"/>
              </a:ext>
            </a:extLst>
          </p:cNvPr>
          <p:cNvCxnSpPr>
            <a:cxnSpLocks/>
          </p:cNvCxnSpPr>
          <p:nvPr/>
        </p:nvCxnSpPr>
        <p:spPr>
          <a:xfrm>
            <a:off x="930584" y="6368432"/>
            <a:ext cx="10301161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8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D28A-B1D8-48B2-B59E-94CBDDC2B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46" y="1842846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7700" b="1" i="1" dirty="0"/>
              <a:t>No one comes off the streets (and stays off) due to the work of just one agency</a:t>
            </a:r>
          </a:p>
        </p:txBody>
      </p:sp>
    </p:spTree>
    <p:extLst>
      <p:ext uri="{BB962C8B-B14F-4D97-AF65-F5344CB8AC3E}">
        <p14:creationId xmlns:p14="http://schemas.microsoft.com/office/powerpoint/2010/main" val="179221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5266D5-7DFF-BF0A-32FB-AB817955C43B}"/>
              </a:ext>
            </a:extLst>
          </p:cNvPr>
          <p:cNvSpPr txBox="1"/>
          <p:nvPr/>
        </p:nvSpPr>
        <p:spPr>
          <a:xfrm>
            <a:off x="694163" y="452498"/>
            <a:ext cx="96987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Three challenges</a:t>
            </a:r>
          </a:p>
          <a:p>
            <a:pPr marL="342900" indent="-342900">
              <a:buAutoNum type="arabicParenR"/>
            </a:pPr>
            <a:r>
              <a:rPr lang="en-GB" sz="4400" dirty="0"/>
              <a:t> Not enough affordable housing</a:t>
            </a:r>
          </a:p>
          <a:p>
            <a:pPr marL="342900" indent="-342900">
              <a:buAutoNum type="arabicParenR"/>
            </a:pPr>
            <a:r>
              <a:rPr lang="en-GB" sz="4400" dirty="0"/>
              <a:t> It’s more than house-lessness</a:t>
            </a:r>
          </a:p>
          <a:p>
            <a:pPr marL="342900" indent="-342900">
              <a:buAutoNum type="arabicParenR"/>
            </a:pPr>
            <a:r>
              <a:rPr lang="en-GB" sz="4400" dirty="0"/>
              <a:t> Superficial government policies</a:t>
            </a:r>
          </a:p>
          <a:p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31F87-9E18-D3B8-16FF-E372A2F7D4E0}"/>
              </a:ext>
            </a:extLst>
          </p:cNvPr>
          <p:cNvSpPr txBox="1"/>
          <p:nvPr/>
        </p:nvSpPr>
        <p:spPr>
          <a:xfrm>
            <a:off x="694163" y="3604735"/>
            <a:ext cx="101782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Three opportunities</a:t>
            </a:r>
          </a:p>
          <a:p>
            <a:pPr marL="342900" indent="-342900">
              <a:buAutoNum type="arabicParenR"/>
            </a:pPr>
            <a:r>
              <a:rPr lang="en-GB" sz="4400" dirty="0"/>
              <a:t> Harnessing the power of faith</a:t>
            </a:r>
          </a:p>
          <a:p>
            <a:pPr marL="342900" indent="-342900">
              <a:buAutoNum type="arabicParenR"/>
            </a:pPr>
            <a:r>
              <a:rPr lang="en-GB" sz="4400" dirty="0"/>
              <a:t> Creative and holistic responses </a:t>
            </a:r>
          </a:p>
          <a:p>
            <a:pPr marL="342900" indent="-342900">
              <a:buAutoNum type="arabicParenR"/>
            </a:pPr>
            <a:r>
              <a:rPr lang="en-GB" sz="4400" dirty="0"/>
              <a:t> More unity &amp; more coherent pathway</a:t>
            </a:r>
          </a:p>
        </p:txBody>
      </p:sp>
    </p:spTree>
    <p:extLst>
      <p:ext uri="{BB962C8B-B14F-4D97-AF65-F5344CB8AC3E}">
        <p14:creationId xmlns:p14="http://schemas.microsoft.com/office/powerpoint/2010/main" val="406270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FC03-555D-A50E-62A4-9189DC32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310896"/>
            <a:ext cx="7035584" cy="58660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5200" i="0" dirty="0">
                <a:solidFill>
                  <a:srgbClr val="111111"/>
                </a:solidFill>
                <a:effectLst/>
              </a:rPr>
              <a:t>“</a:t>
            </a:r>
            <a:r>
              <a:rPr lang="en-US" sz="5200" i="0" dirty="0">
                <a:solidFill>
                  <a:srgbClr val="111111"/>
                </a:solidFill>
                <a:effectLst/>
              </a:rPr>
              <a:t>He has shown you, O mortal, what is good. And what does the LORD require of you? </a:t>
            </a:r>
          </a:p>
          <a:p>
            <a:pPr marL="0" indent="0">
              <a:buNone/>
            </a:pPr>
            <a:endParaRPr lang="en-US" sz="5200" i="0" dirty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en-US" sz="5200" i="0" dirty="0">
                <a:solidFill>
                  <a:srgbClr val="111111"/>
                </a:solidFill>
                <a:effectLst/>
              </a:rPr>
              <a:t>To </a:t>
            </a:r>
            <a:r>
              <a:rPr lang="en-US" sz="5200" b="1" i="0" dirty="0">
                <a:solidFill>
                  <a:srgbClr val="111111"/>
                </a:solidFill>
                <a:effectLst/>
              </a:rPr>
              <a:t>act justly </a:t>
            </a:r>
            <a:r>
              <a:rPr lang="en-US" sz="5200" i="0" dirty="0">
                <a:solidFill>
                  <a:srgbClr val="111111"/>
                </a:solidFill>
                <a:effectLst/>
              </a:rPr>
              <a:t>and to </a:t>
            </a:r>
            <a:r>
              <a:rPr lang="en-US" sz="5200" b="1" i="0" dirty="0">
                <a:solidFill>
                  <a:srgbClr val="111111"/>
                </a:solidFill>
                <a:effectLst/>
              </a:rPr>
              <a:t>love mercy</a:t>
            </a:r>
            <a:r>
              <a:rPr lang="en-US" sz="5200" i="0" dirty="0">
                <a:solidFill>
                  <a:srgbClr val="111111"/>
                </a:solidFill>
                <a:effectLst/>
              </a:rPr>
              <a:t> and to </a:t>
            </a:r>
            <a:r>
              <a:rPr lang="en-US" sz="5200" b="1" i="0" dirty="0">
                <a:solidFill>
                  <a:srgbClr val="111111"/>
                </a:solidFill>
                <a:effectLst/>
              </a:rPr>
              <a:t>walk humbly with your God</a:t>
            </a:r>
            <a:r>
              <a:rPr lang="en-US" sz="5200" i="0" dirty="0">
                <a:solidFill>
                  <a:srgbClr val="111111"/>
                </a:solidFill>
                <a:effectLst/>
              </a:rPr>
              <a:t>.</a:t>
            </a:r>
            <a:r>
              <a:rPr lang="en-GB" sz="5200" i="0" dirty="0">
                <a:solidFill>
                  <a:srgbClr val="111111"/>
                </a:solidFill>
                <a:effectLst/>
              </a:rPr>
              <a:t>”</a:t>
            </a:r>
            <a:endParaRPr lang="en-GB" sz="5200" dirty="0"/>
          </a:p>
          <a:p>
            <a:pPr marL="0" indent="0">
              <a:buNone/>
            </a:pPr>
            <a:endParaRPr lang="en-US" sz="5200" i="0" dirty="0">
              <a:solidFill>
                <a:srgbClr val="111111"/>
              </a:solidFill>
              <a:effectLst/>
            </a:endParaRPr>
          </a:p>
          <a:p>
            <a:pPr marL="0" indent="0">
              <a:buNone/>
            </a:pPr>
            <a:r>
              <a:rPr lang="en-US" sz="5200" i="0" dirty="0">
                <a:solidFill>
                  <a:srgbClr val="111111"/>
                </a:solidFill>
                <a:effectLst/>
              </a:rPr>
              <a:t>Micah 6:8</a:t>
            </a:r>
            <a:endParaRPr lang="en-GB" sz="5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DBDF5-DD85-5067-F5AD-752D7820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493" y="91440"/>
            <a:ext cx="3970542" cy="6487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676FD-5416-70D8-A208-5488B29B7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6" t="6819"/>
          <a:stretch/>
        </p:blipFill>
        <p:spPr>
          <a:xfrm>
            <a:off x="5868620" y="4370996"/>
            <a:ext cx="3519802" cy="23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9D7CB-0443-4C34-0BD9-B90768E61FD1}"/>
              </a:ext>
            </a:extLst>
          </p:cNvPr>
          <p:cNvSpPr txBox="1"/>
          <p:nvPr/>
        </p:nvSpPr>
        <p:spPr>
          <a:xfrm>
            <a:off x="586154" y="890954"/>
            <a:ext cx="99646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/>
              <a:t>Three challenges</a:t>
            </a:r>
          </a:p>
          <a:p>
            <a:endParaRPr lang="en-GB" sz="5500" dirty="0"/>
          </a:p>
          <a:p>
            <a:pPr marL="342900" indent="-342900">
              <a:buAutoNum type="arabicParenR"/>
            </a:pPr>
            <a:r>
              <a:rPr lang="en-GB" sz="5500" dirty="0"/>
              <a:t> Not enough affordable housing</a:t>
            </a:r>
          </a:p>
          <a:p>
            <a:pPr marL="342900" indent="-342900">
              <a:buAutoNum type="arabicParenR"/>
            </a:pPr>
            <a:r>
              <a:rPr lang="en-GB" sz="5500" dirty="0"/>
              <a:t> It’s more than house-lessness</a:t>
            </a:r>
          </a:p>
          <a:p>
            <a:pPr marL="342900" indent="-342900">
              <a:buAutoNum type="arabicParenR"/>
            </a:pPr>
            <a:r>
              <a:rPr lang="en-GB" sz="5500" dirty="0"/>
              <a:t> Superficial government policies</a:t>
            </a:r>
          </a:p>
          <a:p>
            <a:endParaRPr lang="en-GB" sz="5500" dirty="0"/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9032-E94C-F7E2-4D09-73E34DE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39A9-E0B9-00AB-15E6-1004892C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CE288-6F45-2256-3982-246D4353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" t="4828" r="1361" b="5357"/>
          <a:stretch/>
        </p:blipFill>
        <p:spPr>
          <a:xfrm>
            <a:off x="838200" y="7872"/>
            <a:ext cx="11117766" cy="68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3">
            <a:extLst>
              <a:ext uri="{FF2B5EF4-FFF2-40B4-BE49-F238E27FC236}">
                <a16:creationId xmlns:a16="http://schemas.microsoft.com/office/drawing/2014/main" id="{679CD24A-FB7D-42BC-9463-1EF27DC2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934" y="594041"/>
            <a:ext cx="3939180" cy="35392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3" name="Oval 4">
            <a:extLst>
              <a:ext uri="{FF2B5EF4-FFF2-40B4-BE49-F238E27FC236}">
                <a16:creationId xmlns:a16="http://schemas.microsoft.com/office/drawing/2014/main" id="{FFDB0788-3723-4432-9EA4-935039BF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178" y="2823608"/>
            <a:ext cx="3789956" cy="378266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1B350636-9D5A-4D95-A65B-FA54C840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252" y="594041"/>
            <a:ext cx="3789956" cy="35392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54347947-5047-43C0-966D-21577265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640" y="1610759"/>
            <a:ext cx="249555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</a:rPr>
              <a:t>Poverty of </a:t>
            </a:r>
            <a:r>
              <a:rPr lang="en-GB" altLang="en-US" sz="40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resources</a:t>
            </a:r>
            <a:endParaRPr lang="en-US" altLang="en-US" sz="40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E16822C6-44A4-450F-AE99-94CB50D1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237" y="4580626"/>
            <a:ext cx="250983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</a:rPr>
              <a:t>Poverty of </a:t>
            </a:r>
            <a:r>
              <a:rPr lang="en-GB" altLang="en-US" sz="4000" b="1" u="sng" dirty="0">
                <a:solidFill>
                  <a:srgbClr val="00B050"/>
                </a:solidFill>
                <a:latin typeface="Calibri" panose="020F0502020204030204" pitchFamily="34" charset="0"/>
              </a:rPr>
              <a:t>identity</a:t>
            </a:r>
            <a:endParaRPr lang="en-US" altLang="en-US" sz="4000" b="1" u="sng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38505D16-B2E2-475C-8736-B77BF718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376" y="1527708"/>
            <a:ext cx="30019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Calibri" panose="020F0502020204030204" pitchFamily="34" charset="0"/>
              </a:rPr>
              <a:t>Poverty of </a:t>
            </a:r>
            <a:r>
              <a:rPr lang="en-GB" altLang="en-US" sz="3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relationships</a:t>
            </a:r>
            <a:endParaRPr lang="en-US" altLang="en-US" sz="3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6B5194-59AD-4E8B-99D8-C5883FE8C6DD}"/>
              </a:ext>
            </a:extLst>
          </p:cNvPr>
          <p:cNvSpPr/>
          <p:nvPr/>
        </p:nvSpPr>
        <p:spPr>
          <a:xfrm>
            <a:off x="1600200" y="270163"/>
            <a:ext cx="9178637" cy="5936673"/>
          </a:xfrm>
          <a:custGeom>
            <a:avLst/>
            <a:gdLst>
              <a:gd name="connsiteX0" fmla="*/ 1447800 w 8922327"/>
              <a:gd name="connsiteY0" fmla="*/ 2528455 h 5576455"/>
              <a:gd name="connsiteX1" fmla="*/ 1517072 w 8922327"/>
              <a:gd name="connsiteY1" fmla="*/ 2521528 h 5576455"/>
              <a:gd name="connsiteX2" fmla="*/ 1558636 w 8922327"/>
              <a:gd name="connsiteY2" fmla="*/ 2507673 h 5576455"/>
              <a:gd name="connsiteX3" fmla="*/ 1607127 w 8922327"/>
              <a:gd name="connsiteY3" fmla="*/ 2486891 h 5576455"/>
              <a:gd name="connsiteX4" fmla="*/ 1641763 w 8922327"/>
              <a:gd name="connsiteY4" fmla="*/ 2473037 h 5576455"/>
              <a:gd name="connsiteX5" fmla="*/ 1704109 w 8922327"/>
              <a:gd name="connsiteY5" fmla="*/ 2417618 h 5576455"/>
              <a:gd name="connsiteX6" fmla="*/ 1745672 w 8922327"/>
              <a:gd name="connsiteY6" fmla="*/ 2389909 h 5576455"/>
              <a:gd name="connsiteX7" fmla="*/ 1766454 w 8922327"/>
              <a:gd name="connsiteY7" fmla="*/ 2376055 h 5576455"/>
              <a:gd name="connsiteX8" fmla="*/ 1787236 w 8922327"/>
              <a:gd name="connsiteY8" fmla="*/ 2369128 h 5576455"/>
              <a:gd name="connsiteX9" fmla="*/ 1849581 w 8922327"/>
              <a:gd name="connsiteY9" fmla="*/ 2320637 h 5576455"/>
              <a:gd name="connsiteX10" fmla="*/ 1863436 w 8922327"/>
              <a:gd name="connsiteY10" fmla="*/ 2299855 h 5576455"/>
              <a:gd name="connsiteX11" fmla="*/ 1891145 w 8922327"/>
              <a:gd name="connsiteY11" fmla="*/ 2244437 h 5576455"/>
              <a:gd name="connsiteX12" fmla="*/ 1925781 w 8922327"/>
              <a:gd name="connsiteY12" fmla="*/ 2202873 h 5576455"/>
              <a:gd name="connsiteX13" fmla="*/ 1946563 w 8922327"/>
              <a:gd name="connsiteY13" fmla="*/ 2182091 h 5576455"/>
              <a:gd name="connsiteX14" fmla="*/ 1960418 w 8922327"/>
              <a:gd name="connsiteY14" fmla="*/ 2161309 h 5576455"/>
              <a:gd name="connsiteX15" fmla="*/ 1981200 w 8922327"/>
              <a:gd name="connsiteY15" fmla="*/ 2147455 h 5576455"/>
              <a:gd name="connsiteX16" fmla="*/ 2001981 w 8922327"/>
              <a:gd name="connsiteY16" fmla="*/ 2126673 h 5576455"/>
              <a:gd name="connsiteX17" fmla="*/ 2022763 w 8922327"/>
              <a:gd name="connsiteY17" fmla="*/ 2119746 h 5576455"/>
              <a:gd name="connsiteX18" fmla="*/ 2050472 w 8922327"/>
              <a:gd name="connsiteY18" fmla="*/ 2105891 h 5576455"/>
              <a:gd name="connsiteX19" fmla="*/ 2092036 w 8922327"/>
              <a:gd name="connsiteY19" fmla="*/ 2078182 h 5576455"/>
              <a:gd name="connsiteX20" fmla="*/ 2105890 w 8922327"/>
              <a:gd name="connsiteY20" fmla="*/ 2015837 h 5576455"/>
              <a:gd name="connsiteX21" fmla="*/ 2119745 w 8922327"/>
              <a:gd name="connsiteY21" fmla="*/ 1960418 h 5576455"/>
              <a:gd name="connsiteX22" fmla="*/ 2133600 w 8922327"/>
              <a:gd name="connsiteY22" fmla="*/ 1863437 h 5576455"/>
              <a:gd name="connsiteX23" fmla="*/ 2168236 w 8922327"/>
              <a:gd name="connsiteY23" fmla="*/ 1835728 h 5576455"/>
              <a:gd name="connsiteX24" fmla="*/ 2223654 w 8922327"/>
              <a:gd name="connsiteY24" fmla="*/ 1808018 h 5576455"/>
              <a:gd name="connsiteX25" fmla="*/ 2244436 w 8922327"/>
              <a:gd name="connsiteY25" fmla="*/ 1801091 h 5576455"/>
              <a:gd name="connsiteX26" fmla="*/ 2299854 w 8922327"/>
              <a:gd name="connsiteY26" fmla="*/ 1773382 h 5576455"/>
              <a:gd name="connsiteX27" fmla="*/ 2306781 w 8922327"/>
              <a:gd name="connsiteY27" fmla="*/ 1752600 h 5576455"/>
              <a:gd name="connsiteX28" fmla="*/ 2334490 w 8922327"/>
              <a:gd name="connsiteY28" fmla="*/ 1745673 h 5576455"/>
              <a:gd name="connsiteX29" fmla="*/ 2362200 w 8922327"/>
              <a:gd name="connsiteY29" fmla="*/ 1731818 h 5576455"/>
              <a:gd name="connsiteX30" fmla="*/ 2382981 w 8922327"/>
              <a:gd name="connsiteY30" fmla="*/ 1717964 h 5576455"/>
              <a:gd name="connsiteX31" fmla="*/ 2438400 w 8922327"/>
              <a:gd name="connsiteY31" fmla="*/ 1690255 h 5576455"/>
              <a:gd name="connsiteX32" fmla="*/ 2459181 w 8922327"/>
              <a:gd name="connsiteY32" fmla="*/ 1683328 h 5576455"/>
              <a:gd name="connsiteX33" fmla="*/ 2576945 w 8922327"/>
              <a:gd name="connsiteY33" fmla="*/ 1676400 h 5576455"/>
              <a:gd name="connsiteX34" fmla="*/ 2625436 w 8922327"/>
              <a:gd name="connsiteY34" fmla="*/ 1662546 h 5576455"/>
              <a:gd name="connsiteX35" fmla="*/ 2646218 w 8922327"/>
              <a:gd name="connsiteY35" fmla="*/ 1607128 h 5576455"/>
              <a:gd name="connsiteX36" fmla="*/ 2653145 w 8922327"/>
              <a:gd name="connsiteY36" fmla="*/ 1586346 h 5576455"/>
              <a:gd name="connsiteX37" fmla="*/ 2667000 w 8922327"/>
              <a:gd name="connsiteY37" fmla="*/ 1510146 h 5576455"/>
              <a:gd name="connsiteX38" fmla="*/ 2673927 w 8922327"/>
              <a:gd name="connsiteY38" fmla="*/ 1461655 h 5576455"/>
              <a:gd name="connsiteX39" fmla="*/ 2715490 w 8922327"/>
              <a:gd name="connsiteY39" fmla="*/ 1420091 h 5576455"/>
              <a:gd name="connsiteX40" fmla="*/ 2763981 w 8922327"/>
              <a:gd name="connsiteY40" fmla="*/ 1413164 h 5576455"/>
              <a:gd name="connsiteX41" fmla="*/ 2784763 w 8922327"/>
              <a:gd name="connsiteY41" fmla="*/ 1399309 h 5576455"/>
              <a:gd name="connsiteX42" fmla="*/ 2791690 w 8922327"/>
              <a:gd name="connsiteY42" fmla="*/ 1378528 h 5576455"/>
              <a:gd name="connsiteX43" fmla="*/ 2805545 w 8922327"/>
              <a:gd name="connsiteY43" fmla="*/ 1219200 h 5576455"/>
              <a:gd name="connsiteX44" fmla="*/ 2819400 w 8922327"/>
              <a:gd name="connsiteY44" fmla="*/ 1129146 h 5576455"/>
              <a:gd name="connsiteX45" fmla="*/ 2833254 w 8922327"/>
              <a:gd name="connsiteY45" fmla="*/ 1108364 h 5576455"/>
              <a:gd name="connsiteX46" fmla="*/ 2840181 w 8922327"/>
              <a:gd name="connsiteY46" fmla="*/ 1087582 h 5576455"/>
              <a:gd name="connsiteX47" fmla="*/ 2860963 w 8922327"/>
              <a:gd name="connsiteY47" fmla="*/ 1080655 h 5576455"/>
              <a:gd name="connsiteX48" fmla="*/ 2902527 w 8922327"/>
              <a:gd name="connsiteY48" fmla="*/ 1052946 h 5576455"/>
              <a:gd name="connsiteX49" fmla="*/ 2944090 w 8922327"/>
              <a:gd name="connsiteY49" fmla="*/ 1011382 h 5576455"/>
              <a:gd name="connsiteX50" fmla="*/ 2978727 w 8922327"/>
              <a:gd name="connsiteY50" fmla="*/ 969818 h 5576455"/>
              <a:gd name="connsiteX51" fmla="*/ 2999509 w 8922327"/>
              <a:gd name="connsiteY51" fmla="*/ 962891 h 5576455"/>
              <a:gd name="connsiteX52" fmla="*/ 3020290 w 8922327"/>
              <a:gd name="connsiteY52" fmla="*/ 942109 h 5576455"/>
              <a:gd name="connsiteX53" fmla="*/ 3041072 w 8922327"/>
              <a:gd name="connsiteY53" fmla="*/ 935182 h 5576455"/>
              <a:gd name="connsiteX54" fmla="*/ 3068781 w 8922327"/>
              <a:gd name="connsiteY54" fmla="*/ 900546 h 5576455"/>
              <a:gd name="connsiteX55" fmla="*/ 3089563 w 8922327"/>
              <a:gd name="connsiteY55" fmla="*/ 886691 h 5576455"/>
              <a:gd name="connsiteX56" fmla="*/ 3124200 w 8922327"/>
              <a:gd name="connsiteY56" fmla="*/ 845128 h 5576455"/>
              <a:gd name="connsiteX57" fmla="*/ 3144981 w 8922327"/>
              <a:gd name="connsiteY57" fmla="*/ 831273 h 5576455"/>
              <a:gd name="connsiteX58" fmla="*/ 3151909 w 8922327"/>
              <a:gd name="connsiteY58" fmla="*/ 810491 h 5576455"/>
              <a:gd name="connsiteX59" fmla="*/ 3172690 w 8922327"/>
              <a:gd name="connsiteY59" fmla="*/ 789709 h 5576455"/>
              <a:gd name="connsiteX60" fmla="*/ 3200400 w 8922327"/>
              <a:gd name="connsiteY60" fmla="*/ 782782 h 5576455"/>
              <a:gd name="connsiteX61" fmla="*/ 3221181 w 8922327"/>
              <a:gd name="connsiteY61" fmla="*/ 775855 h 5576455"/>
              <a:gd name="connsiteX62" fmla="*/ 3241963 w 8922327"/>
              <a:gd name="connsiteY62" fmla="*/ 762000 h 5576455"/>
              <a:gd name="connsiteX63" fmla="*/ 3269672 w 8922327"/>
              <a:gd name="connsiteY63" fmla="*/ 741218 h 5576455"/>
              <a:gd name="connsiteX64" fmla="*/ 3304309 w 8922327"/>
              <a:gd name="connsiteY64" fmla="*/ 734291 h 5576455"/>
              <a:gd name="connsiteX65" fmla="*/ 3332018 w 8922327"/>
              <a:gd name="connsiteY65" fmla="*/ 713509 h 5576455"/>
              <a:gd name="connsiteX66" fmla="*/ 3352800 w 8922327"/>
              <a:gd name="connsiteY66" fmla="*/ 706582 h 5576455"/>
              <a:gd name="connsiteX67" fmla="*/ 3387436 w 8922327"/>
              <a:gd name="connsiteY67" fmla="*/ 692728 h 5576455"/>
              <a:gd name="connsiteX68" fmla="*/ 3519054 w 8922327"/>
              <a:gd name="connsiteY68" fmla="*/ 678873 h 5576455"/>
              <a:gd name="connsiteX69" fmla="*/ 3553690 w 8922327"/>
              <a:gd name="connsiteY69" fmla="*/ 671946 h 5576455"/>
              <a:gd name="connsiteX70" fmla="*/ 3574472 w 8922327"/>
              <a:gd name="connsiteY70" fmla="*/ 658091 h 5576455"/>
              <a:gd name="connsiteX71" fmla="*/ 3602181 w 8922327"/>
              <a:gd name="connsiteY71" fmla="*/ 644237 h 5576455"/>
              <a:gd name="connsiteX72" fmla="*/ 3706090 w 8922327"/>
              <a:gd name="connsiteY72" fmla="*/ 616528 h 5576455"/>
              <a:gd name="connsiteX73" fmla="*/ 3803072 w 8922327"/>
              <a:gd name="connsiteY73" fmla="*/ 581891 h 5576455"/>
              <a:gd name="connsiteX74" fmla="*/ 3816927 w 8922327"/>
              <a:gd name="connsiteY74" fmla="*/ 561109 h 5576455"/>
              <a:gd name="connsiteX75" fmla="*/ 3830781 w 8922327"/>
              <a:gd name="connsiteY75" fmla="*/ 512618 h 5576455"/>
              <a:gd name="connsiteX76" fmla="*/ 3844636 w 8922327"/>
              <a:gd name="connsiteY76" fmla="*/ 471055 h 5576455"/>
              <a:gd name="connsiteX77" fmla="*/ 3851563 w 8922327"/>
              <a:gd name="connsiteY77" fmla="*/ 450273 h 5576455"/>
              <a:gd name="connsiteX78" fmla="*/ 3865418 w 8922327"/>
              <a:gd name="connsiteY78" fmla="*/ 415637 h 5576455"/>
              <a:gd name="connsiteX79" fmla="*/ 3872345 w 8922327"/>
              <a:gd name="connsiteY79" fmla="*/ 394855 h 5576455"/>
              <a:gd name="connsiteX80" fmla="*/ 3893127 w 8922327"/>
              <a:gd name="connsiteY80" fmla="*/ 381000 h 5576455"/>
              <a:gd name="connsiteX81" fmla="*/ 3913909 w 8922327"/>
              <a:gd name="connsiteY81" fmla="*/ 360218 h 5576455"/>
              <a:gd name="connsiteX82" fmla="*/ 3948545 w 8922327"/>
              <a:gd name="connsiteY82" fmla="*/ 339437 h 5576455"/>
              <a:gd name="connsiteX83" fmla="*/ 3969327 w 8922327"/>
              <a:gd name="connsiteY83" fmla="*/ 318655 h 5576455"/>
              <a:gd name="connsiteX84" fmla="*/ 4010890 w 8922327"/>
              <a:gd name="connsiteY84" fmla="*/ 304800 h 5576455"/>
              <a:gd name="connsiteX85" fmla="*/ 4045527 w 8922327"/>
              <a:gd name="connsiteY85" fmla="*/ 284018 h 5576455"/>
              <a:gd name="connsiteX86" fmla="*/ 4087090 w 8922327"/>
              <a:gd name="connsiteY86" fmla="*/ 270164 h 5576455"/>
              <a:gd name="connsiteX87" fmla="*/ 4107872 w 8922327"/>
              <a:gd name="connsiteY87" fmla="*/ 256309 h 5576455"/>
              <a:gd name="connsiteX88" fmla="*/ 4156363 w 8922327"/>
              <a:gd name="connsiteY88" fmla="*/ 242455 h 5576455"/>
              <a:gd name="connsiteX89" fmla="*/ 4184072 w 8922327"/>
              <a:gd name="connsiteY89" fmla="*/ 228600 h 5576455"/>
              <a:gd name="connsiteX90" fmla="*/ 4308763 w 8922327"/>
              <a:gd name="connsiteY90" fmla="*/ 214746 h 5576455"/>
              <a:gd name="connsiteX91" fmla="*/ 4350327 w 8922327"/>
              <a:gd name="connsiteY91" fmla="*/ 193964 h 5576455"/>
              <a:gd name="connsiteX92" fmla="*/ 4398818 w 8922327"/>
              <a:gd name="connsiteY92" fmla="*/ 159328 h 5576455"/>
              <a:gd name="connsiteX93" fmla="*/ 4426527 w 8922327"/>
              <a:gd name="connsiteY93" fmla="*/ 117764 h 5576455"/>
              <a:gd name="connsiteX94" fmla="*/ 4475018 w 8922327"/>
              <a:gd name="connsiteY94" fmla="*/ 90055 h 5576455"/>
              <a:gd name="connsiteX95" fmla="*/ 4516581 w 8922327"/>
              <a:gd name="connsiteY95" fmla="*/ 83128 h 5576455"/>
              <a:gd name="connsiteX96" fmla="*/ 4558145 w 8922327"/>
              <a:gd name="connsiteY96" fmla="*/ 69273 h 5576455"/>
              <a:gd name="connsiteX97" fmla="*/ 4606636 w 8922327"/>
              <a:gd name="connsiteY97" fmla="*/ 34637 h 5576455"/>
              <a:gd name="connsiteX98" fmla="*/ 4627418 w 8922327"/>
              <a:gd name="connsiteY98" fmla="*/ 27709 h 5576455"/>
              <a:gd name="connsiteX99" fmla="*/ 4668981 w 8922327"/>
              <a:gd name="connsiteY99" fmla="*/ 6928 h 5576455"/>
              <a:gd name="connsiteX100" fmla="*/ 4828309 w 8922327"/>
              <a:gd name="connsiteY100" fmla="*/ 0 h 5576455"/>
              <a:gd name="connsiteX101" fmla="*/ 4904509 w 8922327"/>
              <a:gd name="connsiteY101" fmla="*/ 13855 h 5576455"/>
              <a:gd name="connsiteX102" fmla="*/ 4966854 w 8922327"/>
              <a:gd name="connsiteY102" fmla="*/ 27709 h 5576455"/>
              <a:gd name="connsiteX103" fmla="*/ 4987636 w 8922327"/>
              <a:gd name="connsiteY103" fmla="*/ 41564 h 5576455"/>
              <a:gd name="connsiteX104" fmla="*/ 5036127 w 8922327"/>
              <a:gd name="connsiteY104" fmla="*/ 90055 h 5576455"/>
              <a:gd name="connsiteX105" fmla="*/ 5043054 w 8922327"/>
              <a:gd name="connsiteY105" fmla="*/ 110837 h 5576455"/>
              <a:gd name="connsiteX106" fmla="*/ 5049981 w 8922327"/>
              <a:gd name="connsiteY106" fmla="*/ 138546 h 5576455"/>
              <a:gd name="connsiteX107" fmla="*/ 5063836 w 8922327"/>
              <a:gd name="connsiteY107" fmla="*/ 159328 h 5576455"/>
              <a:gd name="connsiteX108" fmla="*/ 5084618 w 8922327"/>
              <a:gd name="connsiteY108" fmla="*/ 214746 h 5576455"/>
              <a:gd name="connsiteX109" fmla="*/ 5091545 w 8922327"/>
              <a:gd name="connsiteY109" fmla="*/ 311728 h 5576455"/>
              <a:gd name="connsiteX110" fmla="*/ 5105400 w 8922327"/>
              <a:gd name="connsiteY110" fmla="*/ 332509 h 5576455"/>
              <a:gd name="connsiteX111" fmla="*/ 5112327 w 8922327"/>
              <a:gd name="connsiteY111" fmla="*/ 381000 h 5576455"/>
              <a:gd name="connsiteX112" fmla="*/ 5160818 w 8922327"/>
              <a:gd name="connsiteY112" fmla="*/ 450273 h 5576455"/>
              <a:gd name="connsiteX113" fmla="*/ 5181600 w 8922327"/>
              <a:gd name="connsiteY113" fmla="*/ 457200 h 5576455"/>
              <a:gd name="connsiteX114" fmla="*/ 5216236 w 8922327"/>
              <a:gd name="connsiteY114" fmla="*/ 498764 h 5576455"/>
              <a:gd name="connsiteX115" fmla="*/ 5237018 w 8922327"/>
              <a:gd name="connsiteY115" fmla="*/ 505691 h 5576455"/>
              <a:gd name="connsiteX116" fmla="*/ 5278581 w 8922327"/>
              <a:gd name="connsiteY116" fmla="*/ 533400 h 5576455"/>
              <a:gd name="connsiteX117" fmla="*/ 5347854 w 8922327"/>
              <a:gd name="connsiteY117" fmla="*/ 616528 h 5576455"/>
              <a:gd name="connsiteX118" fmla="*/ 5354781 w 8922327"/>
              <a:gd name="connsiteY118" fmla="*/ 637309 h 5576455"/>
              <a:gd name="connsiteX119" fmla="*/ 5368636 w 8922327"/>
              <a:gd name="connsiteY119" fmla="*/ 658091 h 5576455"/>
              <a:gd name="connsiteX120" fmla="*/ 5396345 w 8922327"/>
              <a:gd name="connsiteY120" fmla="*/ 734291 h 5576455"/>
              <a:gd name="connsiteX121" fmla="*/ 5430981 w 8922327"/>
              <a:gd name="connsiteY121" fmla="*/ 865909 h 5576455"/>
              <a:gd name="connsiteX122" fmla="*/ 5458690 w 8922327"/>
              <a:gd name="connsiteY122" fmla="*/ 886691 h 5576455"/>
              <a:gd name="connsiteX123" fmla="*/ 5486400 w 8922327"/>
              <a:gd name="connsiteY123" fmla="*/ 955964 h 5576455"/>
              <a:gd name="connsiteX124" fmla="*/ 5527963 w 8922327"/>
              <a:gd name="connsiteY124" fmla="*/ 997528 h 5576455"/>
              <a:gd name="connsiteX125" fmla="*/ 5618018 w 8922327"/>
              <a:gd name="connsiteY125" fmla="*/ 1032164 h 5576455"/>
              <a:gd name="connsiteX126" fmla="*/ 5694218 w 8922327"/>
              <a:gd name="connsiteY126" fmla="*/ 1046018 h 5576455"/>
              <a:gd name="connsiteX127" fmla="*/ 6082145 w 8922327"/>
              <a:gd name="connsiteY127" fmla="*/ 1052946 h 5576455"/>
              <a:gd name="connsiteX128" fmla="*/ 6296890 w 8922327"/>
              <a:gd name="connsiteY128" fmla="*/ 1080655 h 5576455"/>
              <a:gd name="connsiteX129" fmla="*/ 6421581 w 8922327"/>
              <a:gd name="connsiteY129" fmla="*/ 1122218 h 5576455"/>
              <a:gd name="connsiteX130" fmla="*/ 6629400 w 8922327"/>
              <a:gd name="connsiteY130" fmla="*/ 1136073 h 5576455"/>
              <a:gd name="connsiteX131" fmla="*/ 6670963 w 8922327"/>
              <a:gd name="connsiteY131" fmla="*/ 1143000 h 5576455"/>
              <a:gd name="connsiteX132" fmla="*/ 6691745 w 8922327"/>
              <a:gd name="connsiteY132" fmla="*/ 1149928 h 5576455"/>
              <a:gd name="connsiteX133" fmla="*/ 6698672 w 8922327"/>
              <a:gd name="connsiteY133" fmla="*/ 1170709 h 5576455"/>
              <a:gd name="connsiteX134" fmla="*/ 6712527 w 8922327"/>
              <a:gd name="connsiteY134" fmla="*/ 1191491 h 5576455"/>
              <a:gd name="connsiteX135" fmla="*/ 6726381 w 8922327"/>
              <a:gd name="connsiteY135" fmla="*/ 1274618 h 5576455"/>
              <a:gd name="connsiteX136" fmla="*/ 6740236 w 8922327"/>
              <a:gd name="connsiteY136" fmla="*/ 1302328 h 5576455"/>
              <a:gd name="connsiteX137" fmla="*/ 6754090 w 8922327"/>
              <a:gd name="connsiteY137" fmla="*/ 1510146 h 5576455"/>
              <a:gd name="connsiteX138" fmla="*/ 6781800 w 8922327"/>
              <a:gd name="connsiteY138" fmla="*/ 1572491 h 5576455"/>
              <a:gd name="connsiteX139" fmla="*/ 6802581 w 8922327"/>
              <a:gd name="connsiteY139" fmla="*/ 1586346 h 5576455"/>
              <a:gd name="connsiteX140" fmla="*/ 6858000 w 8922327"/>
              <a:gd name="connsiteY140" fmla="*/ 1641764 h 5576455"/>
              <a:gd name="connsiteX141" fmla="*/ 6864927 w 8922327"/>
              <a:gd name="connsiteY141" fmla="*/ 1669473 h 5576455"/>
              <a:gd name="connsiteX142" fmla="*/ 6844145 w 8922327"/>
              <a:gd name="connsiteY142" fmla="*/ 1780309 h 5576455"/>
              <a:gd name="connsiteX143" fmla="*/ 6830290 w 8922327"/>
              <a:gd name="connsiteY143" fmla="*/ 2050473 h 5576455"/>
              <a:gd name="connsiteX144" fmla="*/ 6823363 w 8922327"/>
              <a:gd name="connsiteY144" fmla="*/ 2078182 h 5576455"/>
              <a:gd name="connsiteX145" fmla="*/ 6816436 w 8922327"/>
              <a:gd name="connsiteY145" fmla="*/ 2112818 h 5576455"/>
              <a:gd name="connsiteX146" fmla="*/ 6802581 w 8922327"/>
              <a:gd name="connsiteY146" fmla="*/ 2140528 h 5576455"/>
              <a:gd name="connsiteX147" fmla="*/ 6795654 w 8922327"/>
              <a:gd name="connsiteY147" fmla="*/ 2168237 h 5576455"/>
              <a:gd name="connsiteX148" fmla="*/ 6781800 w 8922327"/>
              <a:gd name="connsiteY148" fmla="*/ 2258291 h 5576455"/>
              <a:gd name="connsiteX149" fmla="*/ 6761018 w 8922327"/>
              <a:gd name="connsiteY149" fmla="*/ 2341418 h 5576455"/>
              <a:gd name="connsiteX150" fmla="*/ 6740236 w 8922327"/>
              <a:gd name="connsiteY150" fmla="*/ 2431473 h 5576455"/>
              <a:gd name="connsiteX151" fmla="*/ 6747163 w 8922327"/>
              <a:gd name="connsiteY151" fmla="*/ 2570018 h 5576455"/>
              <a:gd name="connsiteX152" fmla="*/ 6767945 w 8922327"/>
              <a:gd name="connsiteY152" fmla="*/ 2590800 h 5576455"/>
              <a:gd name="connsiteX153" fmla="*/ 6774872 w 8922327"/>
              <a:gd name="connsiteY153" fmla="*/ 2618509 h 5576455"/>
              <a:gd name="connsiteX154" fmla="*/ 6788727 w 8922327"/>
              <a:gd name="connsiteY154" fmla="*/ 2639291 h 5576455"/>
              <a:gd name="connsiteX155" fmla="*/ 6816436 w 8922327"/>
              <a:gd name="connsiteY155" fmla="*/ 2701637 h 5576455"/>
              <a:gd name="connsiteX156" fmla="*/ 6837218 w 8922327"/>
              <a:gd name="connsiteY156" fmla="*/ 2708564 h 5576455"/>
              <a:gd name="connsiteX157" fmla="*/ 6871854 w 8922327"/>
              <a:gd name="connsiteY157" fmla="*/ 2763982 h 5576455"/>
              <a:gd name="connsiteX158" fmla="*/ 6885709 w 8922327"/>
              <a:gd name="connsiteY158" fmla="*/ 2784764 h 5576455"/>
              <a:gd name="connsiteX159" fmla="*/ 6927272 w 8922327"/>
              <a:gd name="connsiteY159" fmla="*/ 2840182 h 5576455"/>
              <a:gd name="connsiteX160" fmla="*/ 6948054 w 8922327"/>
              <a:gd name="connsiteY160" fmla="*/ 2881746 h 5576455"/>
              <a:gd name="connsiteX161" fmla="*/ 6982690 w 8922327"/>
              <a:gd name="connsiteY161" fmla="*/ 2902528 h 5576455"/>
              <a:gd name="connsiteX162" fmla="*/ 7003472 w 8922327"/>
              <a:gd name="connsiteY162" fmla="*/ 2916382 h 5576455"/>
              <a:gd name="connsiteX163" fmla="*/ 7031181 w 8922327"/>
              <a:gd name="connsiteY163" fmla="*/ 2937164 h 5576455"/>
              <a:gd name="connsiteX164" fmla="*/ 7058890 w 8922327"/>
              <a:gd name="connsiteY164" fmla="*/ 2944091 h 5576455"/>
              <a:gd name="connsiteX165" fmla="*/ 7079672 w 8922327"/>
              <a:gd name="connsiteY165" fmla="*/ 2964873 h 5576455"/>
              <a:gd name="connsiteX166" fmla="*/ 7114309 w 8922327"/>
              <a:gd name="connsiteY166" fmla="*/ 2985655 h 5576455"/>
              <a:gd name="connsiteX167" fmla="*/ 7128163 w 8922327"/>
              <a:gd name="connsiteY167" fmla="*/ 3006437 h 5576455"/>
              <a:gd name="connsiteX168" fmla="*/ 7190509 w 8922327"/>
              <a:gd name="connsiteY168" fmla="*/ 3048000 h 5576455"/>
              <a:gd name="connsiteX169" fmla="*/ 7218218 w 8922327"/>
              <a:gd name="connsiteY169" fmla="*/ 3068782 h 5576455"/>
              <a:gd name="connsiteX170" fmla="*/ 7280563 w 8922327"/>
              <a:gd name="connsiteY170" fmla="*/ 3117273 h 5576455"/>
              <a:gd name="connsiteX171" fmla="*/ 7301345 w 8922327"/>
              <a:gd name="connsiteY171" fmla="*/ 3165764 h 5576455"/>
              <a:gd name="connsiteX172" fmla="*/ 7322127 w 8922327"/>
              <a:gd name="connsiteY172" fmla="*/ 3186546 h 5576455"/>
              <a:gd name="connsiteX173" fmla="*/ 7356763 w 8922327"/>
              <a:gd name="connsiteY173" fmla="*/ 3228109 h 5576455"/>
              <a:gd name="connsiteX174" fmla="*/ 7377545 w 8922327"/>
              <a:gd name="connsiteY174" fmla="*/ 3241964 h 5576455"/>
              <a:gd name="connsiteX175" fmla="*/ 7405254 w 8922327"/>
              <a:gd name="connsiteY175" fmla="*/ 3269673 h 5576455"/>
              <a:gd name="connsiteX176" fmla="*/ 7432963 w 8922327"/>
              <a:gd name="connsiteY176" fmla="*/ 3283528 h 5576455"/>
              <a:gd name="connsiteX177" fmla="*/ 7523018 w 8922327"/>
              <a:gd name="connsiteY177" fmla="*/ 3345873 h 5576455"/>
              <a:gd name="connsiteX178" fmla="*/ 7550727 w 8922327"/>
              <a:gd name="connsiteY178" fmla="*/ 3359728 h 5576455"/>
              <a:gd name="connsiteX179" fmla="*/ 7599218 w 8922327"/>
              <a:gd name="connsiteY179" fmla="*/ 3401291 h 5576455"/>
              <a:gd name="connsiteX180" fmla="*/ 7620000 w 8922327"/>
              <a:gd name="connsiteY180" fmla="*/ 3429000 h 5576455"/>
              <a:gd name="connsiteX181" fmla="*/ 7661563 w 8922327"/>
              <a:gd name="connsiteY181" fmla="*/ 3442855 h 5576455"/>
              <a:gd name="connsiteX182" fmla="*/ 7710054 w 8922327"/>
              <a:gd name="connsiteY182" fmla="*/ 3470564 h 5576455"/>
              <a:gd name="connsiteX183" fmla="*/ 7751618 w 8922327"/>
              <a:gd name="connsiteY183" fmla="*/ 3498273 h 5576455"/>
              <a:gd name="connsiteX184" fmla="*/ 7848600 w 8922327"/>
              <a:gd name="connsiteY184" fmla="*/ 3546764 h 5576455"/>
              <a:gd name="connsiteX185" fmla="*/ 7897090 w 8922327"/>
              <a:gd name="connsiteY185" fmla="*/ 3581400 h 5576455"/>
              <a:gd name="connsiteX186" fmla="*/ 7931727 w 8922327"/>
              <a:gd name="connsiteY186" fmla="*/ 3602182 h 5576455"/>
              <a:gd name="connsiteX187" fmla="*/ 7973290 w 8922327"/>
              <a:gd name="connsiteY187" fmla="*/ 3616037 h 5576455"/>
              <a:gd name="connsiteX188" fmla="*/ 8063345 w 8922327"/>
              <a:gd name="connsiteY188" fmla="*/ 3657600 h 5576455"/>
              <a:gd name="connsiteX189" fmla="*/ 8104909 w 8922327"/>
              <a:gd name="connsiteY189" fmla="*/ 3685309 h 5576455"/>
              <a:gd name="connsiteX190" fmla="*/ 8167254 w 8922327"/>
              <a:gd name="connsiteY190" fmla="*/ 3699164 h 5576455"/>
              <a:gd name="connsiteX191" fmla="*/ 8201890 w 8922327"/>
              <a:gd name="connsiteY191" fmla="*/ 3719946 h 5576455"/>
              <a:gd name="connsiteX192" fmla="*/ 8229600 w 8922327"/>
              <a:gd name="connsiteY192" fmla="*/ 3740728 h 5576455"/>
              <a:gd name="connsiteX193" fmla="*/ 8257309 w 8922327"/>
              <a:gd name="connsiteY193" fmla="*/ 3747655 h 5576455"/>
              <a:gd name="connsiteX194" fmla="*/ 8278090 w 8922327"/>
              <a:gd name="connsiteY194" fmla="*/ 3768437 h 5576455"/>
              <a:gd name="connsiteX195" fmla="*/ 8347363 w 8922327"/>
              <a:gd name="connsiteY195" fmla="*/ 3823855 h 5576455"/>
              <a:gd name="connsiteX196" fmla="*/ 8388927 w 8922327"/>
              <a:gd name="connsiteY196" fmla="*/ 3865418 h 5576455"/>
              <a:gd name="connsiteX197" fmla="*/ 8430490 w 8922327"/>
              <a:gd name="connsiteY197" fmla="*/ 3893128 h 5576455"/>
              <a:gd name="connsiteX198" fmla="*/ 8492836 w 8922327"/>
              <a:gd name="connsiteY198" fmla="*/ 3927764 h 5576455"/>
              <a:gd name="connsiteX199" fmla="*/ 8520545 w 8922327"/>
              <a:gd name="connsiteY199" fmla="*/ 3948546 h 5576455"/>
              <a:gd name="connsiteX200" fmla="*/ 8541327 w 8922327"/>
              <a:gd name="connsiteY200" fmla="*/ 3955473 h 5576455"/>
              <a:gd name="connsiteX201" fmla="*/ 8562109 w 8922327"/>
              <a:gd name="connsiteY201" fmla="*/ 3997037 h 5576455"/>
              <a:gd name="connsiteX202" fmla="*/ 8589818 w 8922327"/>
              <a:gd name="connsiteY202" fmla="*/ 4073237 h 5576455"/>
              <a:gd name="connsiteX203" fmla="*/ 8596745 w 8922327"/>
              <a:gd name="connsiteY203" fmla="*/ 4100946 h 5576455"/>
              <a:gd name="connsiteX204" fmla="*/ 8610600 w 8922327"/>
              <a:gd name="connsiteY204" fmla="*/ 4149437 h 5576455"/>
              <a:gd name="connsiteX205" fmla="*/ 8679872 w 8922327"/>
              <a:gd name="connsiteY205" fmla="*/ 4308764 h 5576455"/>
              <a:gd name="connsiteX206" fmla="*/ 8707581 w 8922327"/>
              <a:gd name="connsiteY206" fmla="*/ 4440382 h 5576455"/>
              <a:gd name="connsiteX207" fmla="*/ 8756072 w 8922327"/>
              <a:gd name="connsiteY207" fmla="*/ 4565073 h 5576455"/>
              <a:gd name="connsiteX208" fmla="*/ 8790709 w 8922327"/>
              <a:gd name="connsiteY208" fmla="*/ 4710546 h 5576455"/>
              <a:gd name="connsiteX209" fmla="*/ 8797636 w 8922327"/>
              <a:gd name="connsiteY209" fmla="*/ 4759037 h 5576455"/>
              <a:gd name="connsiteX210" fmla="*/ 8853054 w 8922327"/>
              <a:gd name="connsiteY210" fmla="*/ 4883728 h 5576455"/>
              <a:gd name="connsiteX211" fmla="*/ 8859981 w 8922327"/>
              <a:gd name="connsiteY211" fmla="*/ 4932218 h 5576455"/>
              <a:gd name="connsiteX212" fmla="*/ 8880763 w 8922327"/>
              <a:gd name="connsiteY212" fmla="*/ 5015346 h 5576455"/>
              <a:gd name="connsiteX213" fmla="*/ 8894618 w 8922327"/>
              <a:gd name="connsiteY213" fmla="*/ 5188528 h 5576455"/>
              <a:gd name="connsiteX214" fmla="*/ 8922327 w 8922327"/>
              <a:gd name="connsiteY214" fmla="*/ 5327073 h 5576455"/>
              <a:gd name="connsiteX215" fmla="*/ 8887690 w 8922327"/>
              <a:gd name="connsiteY215" fmla="*/ 5507182 h 5576455"/>
              <a:gd name="connsiteX216" fmla="*/ 8873836 w 8922327"/>
              <a:gd name="connsiteY216" fmla="*/ 5541818 h 5576455"/>
              <a:gd name="connsiteX217" fmla="*/ 8846127 w 8922327"/>
              <a:gd name="connsiteY217" fmla="*/ 5576455 h 5576455"/>
              <a:gd name="connsiteX218" fmla="*/ 8749145 w 8922327"/>
              <a:gd name="connsiteY218" fmla="*/ 5569528 h 5576455"/>
              <a:gd name="connsiteX219" fmla="*/ 8312727 w 8922327"/>
              <a:gd name="connsiteY219" fmla="*/ 5541818 h 5576455"/>
              <a:gd name="connsiteX220" fmla="*/ 8264236 w 8922327"/>
              <a:gd name="connsiteY220" fmla="*/ 5514109 h 5576455"/>
              <a:gd name="connsiteX221" fmla="*/ 8139545 w 8922327"/>
              <a:gd name="connsiteY221" fmla="*/ 5486400 h 5576455"/>
              <a:gd name="connsiteX222" fmla="*/ 8070272 w 8922327"/>
              <a:gd name="connsiteY222" fmla="*/ 5458691 h 5576455"/>
              <a:gd name="connsiteX223" fmla="*/ 8042563 w 8922327"/>
              <a:gd name="connsiteY223" fmla="*/ 5444837 h 5576455"/>
              <a:gd name="connsiteX224" fmla="*/ 8001000 w 8922327"/>
              <a:gd name="connsiteY224" fmla="*/ 5430982 h 5576455"/>
              <a:gd name="connsiteX225" fmla="*/ 7966363 w 8922327"/>
              <a:gd name="connsiteY225" fmla="*/ 5410200 h 5576455"/>
              <a:gd name="connsiteX226" fmla="*/ 7945581 w 8922327"/>
              <a:gd name="connsiteY226" fmla="*/ 5403273 h 5576455"/>
              <a:gd name="connsiteX227" fmla="*/ 7910945 w 8922327"/>
              <a:gd name="connsiteY227" fmla="*/ 5382491 h 5576455"/>
              <a:gd name="connsiteX228" fmla="*/ 7862454 w 8922327"/>
              <a:gd name="connsiteY228" fmla="*/ 5368637 h 5576455"/>
              <a:gd name="connsiteX229" fmla="*/ 7640781 w 8922327"/>
              <a:gd name="connsiteY229" fmla="*/ 5382491 h 5576455"/>
              <a:gd name="connsiteX230" fmla="*/ 7529945 w 8922327"/>
              <a:gd name="connsiteY230" fmla="*/ 5396346 h 5576455"/>
              <a:gd name="connsiteX231" fmla="*/ 7509163 w 8922327"/>
              <a:gd name="connsiteY231" fmla="*/ 5403273 h 5576455"/>
              <a:gd name="connsiteX232" fmla="*/ 7065818 w 8922327"/>
              <a:gd name="connsiteY232" fmla="*/ 5396346 h 5576455"/>
              <a:gd name="connsiteX233" fmla="*/ 6989618 w 8922327"/>
              <a:gd name="connsiteY233" fmla="*/ 5382491 h 5576455"/>
              <a:gd name="connsiteX234" fmla="*/ 6920345 w 8922327"/>
              <a:gd name="connsiteY234" fmla="*/ 5375564 h 5576455"/>
              <a:gd name="connsiteX235" fmla="*/ 6608618 w 8922327"/>
              <a:gd name="connsiteY235" fmla="*/ 5382491 h 5576455"/>
              <a:gd name="connsiteX236" fmla="*/ 6546272 w 8922327"/>
              <a:gd name="connsiteY236" fmla="*/ 5403273 h 5576455"/>
              <a:gd name="connsiteX237" fmla="*/ 6490854 w 8922327"/>
              <a:gd name="connsiteY237" fmla="*/ 5417128 h 5576455"/>
              <a:gd name="connsiteX238" fmla="*/ 6456218 w 8922327"/>
              <a:gd name="connsiteY238" fmla="*/ 5430982 h 5576455"/>
              <a:gd name="connsiteX239" fmla="*/ 6317672 w 8922327"/>
              <a:gd name="connsiteY239" fmla="*/ 5437909 h 5576455"/>
              <a:gd name="connsiteX240" fmla="*/ 6089072 w 8922327"/>
              <a:gd name="connsiteY240" fmla="*/ 5465618 h 5576455"/>
              <a:gd name="connsiteX241" fmla="*/ 5375563 w 8922327"/>
              <a:gd name="connsiteY241" fmla="*/ 5451764 h 5576455"/>
              <a:gd name="connsiteX242" fmla="*/ 5285509 w 8922327"/>
              <a:gd name="connsiteY242" fmla="*/ 5437909 h 5576455"/>
              <a:gd name="connsiteX243" fmla="*/ 5243945 w 8922327"/>
              <a:gd name="connsiteY243" fmla="*/ 5410200 h 5576455"/>
              <a:gd name="connsiteX244" fmla="*/ 5195454 w 8922327"/>
              <a:gd name="connsiteY244" fmla="*/ 5396346 h 5576455"/>
              <a:gd name="connsiteX245" fmla="*/ 4627418 w 8922327"/>
              <a:gd name="connsiteY245" fmla="*/ 5368637 h 5576455"/>
              <a:gd name="connsiteX246" fmla="*/ 4509654 w 8922327"/>
              <a:gd name="connsiteY246" fmla="*/ 5361709 h 5576455"/>
              <a:gd name="connsiteX247" fmla="*/ 4447309 w 8922327"/>
              <a:gd name="connsiteY247" fmla="*/ 5327073 h 5576455"/>
              <a:gd name="connsiteX248" fmla="*/ 4433454 w 8922327"/>
              <a:gd name="connsiteY248" fmla="*/ 5306291 h 5576455"/>
              <a:gd name="connsiteX249" fmla="*/ 4426527 w 8922327"/>
              <a:gd name="connsiteY249" fmla="*/ 5285509 h 5576455"/>
              <a:gd name="connsiteX250" fmla="*/ 4364181 w 8922327"/>
              <a:gd name="connsiteY250" fmla="*/ 5237018 h 5576455"/>
              <a:gd name="connsiteX251" fmla="*/ 4336472 w 8922327"/>
              <a:gd name="connsiteY251" fmla="*/ 5223164 h 5576455"/>
              <a:gd name="connsiteX252" fmla="*/ 4315690 w 8922327"/>
              <a:gd name="connsiteY252" fmla="*/ 5195455 h 5576455"/>
              <a:gd name="connsiteX253" fmla="*/ 4294909 w 8922327"/>
              <a:gd name="connsiteY253" fmla="*/ 5188528 h 5576455"/>
              <a:gd name="connsiteX254" fmla="*/ 4211781 w 8922327"/>
              <a:gd name="connsiteY254" fmla="*/ 5140037 h 5576455"/>
              <a:gd name="connsiteX255" fmla="*/ 4149436 w 8922327"/>
              <a:gd name="connsiteY255" fmla="*/ 5119255 h 5576455"/>
              <a:gd name="connsiteX256" fmla="*/ 4080163 w 8922327"/>
              <a:gd name="connsiteY256" fmla="*/ 5070764 h 5576455"/>
              <a:gd name="connsiteX257" fmla="*/ 4045527 w 8922327"/>
              <a:gd name="connsiteY257" fmla="*/ 5049982 h 5576455"/>
              <a:gd name="connsiteX258" fmla="*/ 3969327 w 8922327"/>
              <a:gd name="connsiteY258" fmla="*/ 4994564 h 5576455"/>
              <a:gd name="connsiteX259" fmla="*/ 3900054 w 8922327"/>
              <a:gd name="connsiteY259" fmla="*/ 4980709 h 5576455"/>
              <a:gd name="connsiteX260" fmla="*/ 3837709 w 8922327"/>
              <a:gd name="connsiteY260" fmla="*/ 4966855 h 5576455"/>
              <a:gd name="connsiteX261" fmla="*/ 3692236 w 8922327"/>
              <a:gd name="connsiteY261" fmla="*/ 4959928 h 5576455"/>
              <a:gd name="connsiteX262" fmla="*/ 3193472 w 8922327"/>
              <a:gd name="connsiteY262" fmla="*/ 4980709 h 5576455"/>
              <a:gd name="connsiteX263" fmla="*/ 3075709 w 8922327"/>
              <a:gd name="connsiteY263" fmla="*/ 5015346 h 5576455"/>
              <a:gd name="connsiteX264" fmla="*/ 2999509 w 8922327"/>
              <a:gd name="connsiteY264" fmla="*/ 5029200 h 5576455"/>
              <a:gd name="connsiteX265" fmla="*/ 2916381 w 8922327"/>
              <a:gd name="connsiteY265" fmla="*/ 5049982 h 5576455"/>
              <a:gd name="connsiteX266" fmla="*/ 2812472 w 8922327"/>
              <a:gd name="connsiteY266" fmla="*/ 5084618 h 5576455"/>
              <a:gd name="connsiteX267" fmla="*/ 2777836 w 8922327"/>
              <a:gd name="connsiteY267" fmla="*/ 5091546 h 5576455"/>
              <a:gd name="connsiteX268" fmla="*/ 2750127 w 8922327"/>
              <a:gd name="connsiteY268" fmla="*/ 5098473 h 5576455"/>
              <a:gd name="connsiteX269" fmla="*/ 2687781 w 8922327"/>
              <a:gd name="connsiteY269" fmla="*/ 5105400 h 5576455"/>
              <a:gd name="connsiteX270" fmla="*/ 2590800 w 8922327"/>
              <a:gd name="connsiteY270" fmla="*/ 5119255 h 5576455"/>
              <a:gd name="connsiteX271" fmla="*/ 2549236 w 8922327"/>
              <a:gd name="connsiteY271" fmla="*/ 5133109 h 5576455"/>
              <a:gd name="connsiteX272" fmla="*/ 2514600 w 8922327"/>
              <a:gd name="connsiteY272" fmla="*/ 5153891 h 5576455"/>
              <a:gd name="connsiteX273" fmla="*/ 2459181 w 8922327"/>
              <a:gd name="connsiteY273" fmla="*/ 5167746 h 5576455"/>
              <a:gd name="connsiteX274" fmla="*/ 2403763 w 8922327"/>
              <a:gd name="connsiteY274" fmla="*/ 5188528 h 5576455"/>
              <a:gd name="connsiteX275" fmla="*/ 2369127 w 8922327"/>
              <a:gd name="connsiteY275" fmla="*/ 5195455 h 5576455"/>
              <a:gd name="connsiteX276" fmla="*/ 2299854 w 8922327"/>
              <a:gd name="connsiteY276" fmla="*/ 5223164 h 5576455"/>
              <a:gd name="connsiteX277" fmla="*/ 2251363 w 8922327"/>
              <a:gd name="connsiteY277" fmla="*/ 5230091 h 5576455"/>
              <a:gd name="connsiteX278" fmla="*/ 2209800 w 8922327"/>
              <a:gd name="connsiteY278" fmla="*/ 5237018 h 5576455"/>
              <a:gd name="connsiteX279" fmla="*/ 2175163 w 8922327"/>
              <a:gd name="connsiteY279" fmla="*/ 5257800 h 5576455"/>
              <a:gd name="connsiteX280" fmla="*/ 2154381 w 8922327"/>
              <a:gd name="connsiteY280" fmla="*/ 5264728 h 5576455"/>
              <a:gd name="connsiteX281" fmla="*/ 2078181 w 8922327"/>
              <a:gd name="connsiteY281" fmla="*/ 5278582 h 5576455"/>
              <a:gd name="connsiteX282" fmla="*/ 2043545 w 8922327"/>
              <a:gd name="connsiteY282" fmla="*/ 5285509 h 5576455"/>
              <a:gd name="connsiteX283" fmla="*/ 1932709 w 8922327"/>
              <a:gd name="connsiteY283" fmla="*/ 5306291 h 5576455"/>
              <a:gd name="connsiteX284" fmla="*/ 1697181 w 8922327"/>
              <a:gd name="connsiteY284" fmla="*/ 5313218 h 5576455"/>
              <a:gd name="connsiteX285" fmla="*/ 1191490 w 8922327"/>
              <a:gd name="connsiteY285" fmla="*/ 5334000 h 5576455"/>
              <a:gd name="connsiteX286" fmla="*/ 976745 w 8922327"/>
              <a:gd name="connsiteY286" fmla="*/ 5347855 h 5576455"/>
              <a:gd name="connsiteX287" fmla="*/ 741218 w 8922327"/>
              <a:gd name="connsiteY287" fmla="*/ 5375564 h 5576455"/>
              <a:gd name="connsiteX288" fmla="*/ 665018 w 8922327"/>
              <a:gd name="connsiteY288" fmla="*/ 5382491 h 5576455"/>
              <a:gd name="connsiteX289" fmla="*/ 387927 w 8922327"/>
              <a:gd name="connsiteY289" fmla="*/ 5347855 h 5576455"/>
              <a:gd name="connsiteX290" fmla="*/ 367145 w 8922327"/>
              <a:gd name="connsiteY290" fmla="*/ 5306291 h 5576455"/>
              <a:gd name="connsiteX291" fmla="*/ 360218 w 8922327"/>
              <a:gd name="connsiteY291" fmla="*/ 5278582 h 5576455"/>
              <a:gd name="connsiteX292" fmla="*/ 353290 w 8922327"/>
              <a:gd name="connsiteY292" fmla="*/ 5243946 h 5576455"/>
              <a:gd name="connsiteX293" fmla="*/ 339436 w 8922327"/>
              <a:gd name="connsiteY293" fmla="*/ 5223164 h 5576455"/>
              <a:gd name="connsiteX294" fmla="*/ 318654 w 8922327"/>
              <a:gd name="connsiteY294" fmla="*/ 5153891 h 5576455"/>
              <a:gd name="connsiteX295" fmla="*/ 297872 w 8922327"/>
              <a:gd name="connsiteY295" fmla="*/ 5077691 h 5576455"/>
              <a:gd name="connsiteX296" fmla="*/ 304800 w 8922327"/>
              <a:gd name="connsiteY296" fmla="*/ 4772891 h 5576455"/>
              <a:gd name="connsiteX297" fmla="*/ 318654 w 8922327"/>
              <a:gd name="connsiteY297" fmla="*/ 4634346 h 5576455"/>
              <a:gd name="connsiteX298" fmla="*/ 297872 w 8922327"/>
              <a:gd name="connsiteY298" fmla="*/ 4329546 h 5576455"/>
              <a:gd name="connsiteX299" fmla="*/ 284018 w 8922327"/>
              <a:gd name="connsiteY299" fmla="*/ 4281055 h 5576455"/>
              <a:gd name="connsiteX300" fmla="*/ 263236 w 8922327"/>
              <a:gd name="connsiteY300" fmla="*/ 4239491 h 5576455"/>
              <a:gd name="connsiteX301" fmla="*/ 249381 w 8922327"/>
              <a:gd name="connsiteY301" fmla="*/ 4163291 h 5576455"/>
              <a:gd name="connsiteX302" fmla="*/ 242454 w 8922327"/>
              <a:gd name="connsiteY302" fmla="*/ 4114800 h 5576455"/>
              <a:gd name="connsiteX303" fmla="*/ 214745 w 8922327"/>
              <a:gd name="connsiteY303" fmla="*/ 4066309 h 5576455"/>
              <a:gd name="connsiteX304" fmla="*/ 173181 w 8922327"/>
              <a:gd name="connsiteY304" fmla="*/ 3927764 h 5576455"/>
              <a:gd name="connsiteX305" fmla="*/ 131618 w 8922327"/>
              <a:gd name="connsiteY305" fmla="*/ 3837709 h 5576455"/>
              <a:gd name="connsiteX306" fmla="*/ 117763 w 8922327"/>
              <a:gd name="connsiteY306" fmla="*/ 3775364 h 5576455"/>
              <a:gd name="connsiteX307" fmla="*/ 103909 w 8922327"/>
              <a:gd name="connsiteY307" fmla="*/ 3754582 h 5576455"/>
              <a:gd name="connsiteX308" fmla="*/ 90054 w 8922327"/>
              <a:gd name="connsiteY308" fmla="*/ 3726873 h 5576455"/>
              <a:gd name="connsiteX309" fmla="*/ 48490 w 8922327"/>
              <a:gd name="connsiteY309" fmla="*/ 3622964 h 5576455"/>
              <a:gd name="connsiteX310" fmla="*/ 48490 w 8922327"/>
              <a:gd name="connsiteY310" fmla="*/ 3622964 h 5576455"/>
              <a:gd name="connsiteX311" fmla="*/ 34636 w 8922327"/>
              <a:gd name="connsiteY311" fmla="*/ 3581400 h 5576455"/>
              <a:gd name="connsiteX312" fmla="*/ 13854 w 8922327"/>
              <a:gd name="connsiteY312" fmla="*/ 3525982 h 5576455"/>
              <a:gd name="connsiteX313" fmla="*/ 6927 w 8922327"/>
              <a:gd name="connsiteY313" fmla="*/ 3477491 h 5576455"/>
              <a:gd name="connsiteX314" fmla="*/ 0 w 8922327"/>
              <a:gd name="connsiteY314" fmla="*/ 3449782 h 5576455"/>
              <a:gd name="connsiteX315" fmla="*/ 13854 w 8922327"/>
              <a:gd name="connsiteY315" fmla="*/ 3283528 h 5576455"/>
              <a:gd name="connsiteX316" fmla="*/ 20781 w 8922327"/>
              <a:gd name="connsiteY316" fmla="*/ 3262746 h 5576455"/>
              <a:gd name="connsiteX317" fmla="*/ 34636 w 8922327"/>
              <a:gd name="connsiteY317" fmla="*/ 3241964 h 5576455"/>
              <a:gd name="connsiteX318" fmla="*/ 41563 w 8922327"/>
              <a:gd name="connsiteY318" fmla="*/ 3221182 h 5576455"/>
              <a:gd name="connsiteX319" fmla="*/ 96981 w 8922327"/>
              <a:gd name="connsiteY319" fmla="*/ 3158837 h 5576455"/>
              <a:gd name="connsiteX320" fmla="*/ 117763 w 8922327"/>
              <a:gd name="connsiteY320" fmla="*/ 3151909 h 5576455"/>
              <a:gd name="connsiteX321" fmla="*/ 173181 w 8922327"/>
              <a:gd name="connsiteY321" fmla="*/ 3117273 h 5576455"/>
              <a:gd name="connsiteX322" fmla="*/ 270163 w 8922327"/>
              <a:gd name="connsiteY322" fmla="*/ 3082637 h 5576455"/>
              <a:gd name="connsiteX323" fmla="*/ 311727 w 8922327"/>
              <a:gd name="connsiteY323" fmla="*/ 3068782 h 5576455"/>
              <a:gd name="connsiteX324" fmla="*/ 353290 w 8922327"/>
              <a:gd name="connsiteY324" fmla="*/ 3041073 h 5576455"/>
              <a:gd name="connsiteX325" fmla="*/ 381000 w 8922327"/>
              <a:gd name="connsiteY325" fmla="*/ 3020291 h 5576455"/>
              <a:gd name="connsiteX326" fmla="*/ 408709 w 8922327"/>
              <a:gd name="connsiteY326" fmla="*/ 3013364 h 5576455"/>
              <a:gd name="connsiteX327" fmla="*/ 450272 w 8922327"/>
              <a:gd name="connsiteY327" fmla="*/ 2985655 h 5576455"/>
              <a:gd name="connsiteX328" fmla="*/ 471054 w 8922327"/>
              <a:gd name="connsiteY328" fmla="*/ 2971800 h 5576455"/>
              <a:gd name="connsiteX329" fmla="*/ 512618 w 8922327"/>
              <a:gd name="connsiteY329" fmla="*/ 2957946 h 5576455"/>
              <a:gd name="connsiteX330" fmla="*/ 581890 w 8922327"/>
              <a:gd name="connsiteY330" fmla="*/ 2944091 h 5576455"/>
              <a:gd name="connsiteX331" fmla="*/ 609600 w 8922327"/>
              <a:gd name="connsiteY331" fmla="*/ 2930237 h 5576455"/>
              <a:gd name="connsiteX332" fmla="*/ 637309 w 8922327"/>
              <a:gd name="connsiteY332" fmla="*/ 2923309 h 5576455"/>
              <a:gd name="connsiteX333" fmla="*/ 706581 w 8922327"/>
              <a:gd name="connsiteY333" fmla="*/ 2909455 h 5576455"/>
              <a:gd name="connsiteX334" fmla="*/ 748145 w 8922327"/>
              <a:gd name="connsiteY334" fmla="*/ 2902528 h 5576455"/>
              <a:gd name="connsiteX335" fmla="*/ 782781 w 8922327"/>
              <a:gd name="connsiteY335" fmla="*/ 2895600 h 5576455"/>
              <a:gd name="connsiteX336" fmla="*/ 838200 w 8922327"/>
              <a:gd name="connsiteY336" fmla="*/ 2888673 h 5576455"/>
              <a:gd name="connsiteX337" fmla="*/ 893618 w 8922327"/>
              <a:gd name="connsiteY337" fmla="*/ 2860964 h 5576455"/>
              <a:gd name="connsiteX338" fmla="*/ 983672 w 8922327"/>
              <a:gd name="connsiteY338" fmla="*/ 2833255 h 5576455"/>
              <a:gd name="connsiteX339" fmla="*/ 1004454 w 8922327"/>
              <a:gd name="connsiteY339" fmla="*/ 2819400 h 5576455"/>
              <a:gd name="connsiteX340" fmla="*/ 1025236 w 8922327"/>
              <a:gd name="connsiteY340" fmla="*/ 2798618 h 5576455"/>
              <a:gd name="connsiteX341" fmla="*/ 1052945 w 8922327"/>
              <a:gd name="connsiteY341" fmla="*/ 2784764 h 5576455"/>
              <a:gd name="connsiteX342" fmla="*/ 1087581 w 8922327"/>
              <a:gd name="connsiteY342" fmla="*/ 2736273 h 5576455"/>
              <a:gd name="connsiteX343" fmla="*/ 1115290 w 8922327"/>
              <a:gd name="connsiteY343" fmla="*/ 2694709 h 5576455"/>
              <a:gd name="connsiteX344" fmla="*/ 1149927 w 8922327"/>
              <a:gd name="connsiteY344" fmla="*/ 2660073 h 5576455"/>
              <a:gd name="connsiteX345" fmla="*/ 1184563 w 8922327"/>
              <a:gd name="connsiteY345" fmla="*/ 2632364 h 5576455"/>
              <a:gd name="connsiteX346" fmla="*/ 1239981 w 8922327"/>
              <a:gd name="connsiteY346" fmla="*/ 2604655 h 5576455"/>
              <a:gd name="connsiteX347" fmla="*/ 1260763 w 8922327"/>
              <a:gd name="connsiteY347" fmla="*/ 2590800 h 5576455"/>
              <a:gd name="connsiteX348" fmla="*/ 1350818 w 8922327"/>
              <a:gd name="connsiteY348" fmla="*/ 2576946 h 5576455"/>
              <a:gd name="connsiteX349" fmla="*/ 1371600 w 8922327"/>
              <a:gd name="connsiteY349" fmla="*/ 2563091 h 5576455"/>
              <a:gd name="connsiteX350" fmla="*/ 1447800 w 8922327"/>
              <a:gd name="connsiteY350" fmla="*/ 2528455 h 557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8922327" h="5576455">
                <a:moveTo>
                  <a:pt x="1447800" y="2528455"/>
                </a:moveTo>
                <a:cubicBezTo>
                  <a:pt x="1472045" y="2521528"/>
                  <a:pt x="1494264" y="2525805"/>
                  <a:pt x="1517072" y="2521528"/>
                </a:cubicBezTo>
                <a:cubicBezTo>
                  <a:pt x="1531426" y="2518837"/>
                  <a:pt x="1544781" y="2512291"/>
                  <a:pt x="1558636" y="2507673"/>
                </a:cubicBezTo>
                <a:cubicBezTo>
                  <a:pt x="1601328" y="2493442"/>
                  <a:pt x="1555756" y="2509723"/>
                  <a:pt x="1607127" y="2486891"/>
                </a:cubicBezTo>
                <a:cubicBezTo>
                  <a:pt x="1618490" y="2481841"/>
                  <a:pt x="1630641" y="2478598"/>
                  <a:pt x="1641763" y="2473037"/>
                </a:cubicBezTo>
                <a:cubicBezTo>
                  <a:pt x="1682084" y="2452876"/>
                  <a:pt x="1649041" y="2454331"/>
                  <a:pt x="1704109" y="2417618"/>
                </a:cubicBezTo>
                <a:lnTo>
                  <a:pt x="1745672" y="2389909"/>
                </a:lnTo>
                <a:cubicBezTo>
                  <a:pt x="1752599" y="2385291"/>
                  <a:pt x="1758556" y="2378688"/>
                  <a:pt x="1766454" y="2376055"/>
                </a:cubicBezTo>
                <a:lnTo>
                  <a:pt x="1787236" y="2369128"/>
                </a:lnTo>
                <a:cubicBezTo>
                  <a:pt x="1833963" y="2322401"/>
                  <a:pt x="1810212" y="2333760"/>
                  <a:pt x="1849581" y="2320637"/>
                </a:cubicBezTo>
                <a:cubicBezTo>
                  <a:pt x="1854199" y="2313710"/>
                  <a:pt x="1859449" y="2307164"/>
                  <a:pt x="1863436" y="2299855"/>
                </a:cubicBezTo>
                <a:cubicBezTo>
                  <a:pt x="1873326" y="2281724"/>
                  <a:pt x="1876541" y="2259041"/>
                  <a:pt x="1891145" y="2244437"/>
                </a:cubicBezTo>
                <a:cubicBezTo>
                  <a:pt x="1951860" y="2183722"/>
                  <a:pt x="1877559" y="2260740"/>
                  <a:pt x="1925781" y="2202873"/>
                </a:cubicBezTo>
                <a:cubicBezTo>
                  <a:pt x="1932053" y="2195347"/>
                  <a:pt x="1940291" y="2189617"/>
                  <a:pt x="1946563" y="2182091"/>
                </a:cubicBezTo>
                <a:cubicBezTo>
                  <a:pt x="1951893" y="2175695"/>
                  <a:pt x="1954531" y="2167196"/>
                  <a:pt x="1960418" y="2161309"/>
                </a:cubicBezTo>
                <a:cubicBezTo>
                  <a:pt x="1966305" y="2155422"/>
                  <a:pt x="1974804" y="2152785"/>
                  <a:pt x="1981200" y="2147455"/>
                </a:cubicBezTo>
                <a:cubicBezTo>
                  <a:pt x="1988726" y="2141183"/>
                  <a:pt x="1993830" y="2132107"/>
                  <a:pt x="2001981" y="2126673"/>
                </a:cubicBezTo>
                <a:cubicBezTo>
                  <a:pt x="2008057" y="2122623"/>
                  <a:pt x="2016051" y="2122622"/>
                  <a:pt x="2022763" y="2119746"/>
                </a:cubicBezTo>
                <a:cubicBezTo>
                  <a:pt x="2032255" y="2115678"/>
                  <a:pt x="2041617" y="2111204"/>
                  <a:pt x="2050472" y="2105891"/>
                </a:cubicBezTo>
                <a:cubicBezTo>
                  <a:pt x="2064750" y="2097324"/>
                  <a:pt x="2092036" y="2078182"/>
                  <a:pt x="2092036" y="2078182"/>
                </a:cubicBezTo>
                <a:cubicBezTo>
                  <a:pt x="2116051" y="1982119"/>
                  <a:pt x="2079495" y="2130215"/>
                  <a:pt x="2105890" y="2015837"/>
                </a:cubicBezTo>
                <a:cubicBezTo>
                  <a:pt x="2110172" y="1997283"/>
                  <a:pt x="2115127" y="1978891"/>
                  <a:pt x="2119745" y="1960418"/>
                </a:cubicBezTo>
                <a:cubicBezTo>
                  <a:pt x="2120968" y="1948190"/>
                  <a:pt x="2123772" y="1886369"/>
                  <a:pt x="2133600" y="1863437"/>
                </a:cubicBezTo>
                <a:cubicBezTo>
                  <a:pt x="2145674" y="1835265"/>
                  <a:pt x="2144669" y="1846440"/>
                  <a:pt x="2168236" y="1835728"/>
                </a:cubicBezTo>
                <a:cubicBezTo>
                  <a:pt x="2187038" y="1827182"/>
                  <a:pt x="2204061" y="1814549"/>
                  <a:pt x="2223654" y="1808018"/>
                </a:cubicBezTo>
                <a:cubicBezTo>
                  <a:pt x="2230581" y="1805709"/>
                  <a:pt x="2237905" y="1804357"/>
                  <a:pt x="2244436" y="1801091"/>
                </a:cubicBezTo>
                <a:cubicBezTo>
                  <a:pt x="2309872" y="1768373"/>
                  <a:pt x="2252991" y="1789002"/>
                  <a:pt x="2299854" y="1773382"/>
                </a:cubicBezTo>
                <a:cubicBezTo>
                  <a:pt x="2302163" y="1766455"/>
                  <a:pt x="2301079" y="1757162"/>
                  <a:pt x="2306781" y="1752600"/>
                </a:cubicBezTo>
                <a:cubicBezTo>
                  <a:pt x="2314215" y="1746653"/>
                  <a:pt x="2325576" y="1749016"/>
                  <a:pt x="2334490" y="1745673"/>
                </a:cubicBezTo>
                <a:cubicBezTo>
                  <a:pt x="2344159" y="1742047"/>
                  <a:pt x="2353234" y="1736942"/>
                  <a:pt x="2362200" y="1731818"/>
                </a:cubicBezTo>
                <a:cubicBezTo>
                  <a:pt x="2369428" y="1727688"/>
                  <a:pt x="2375672" y="1721951"/>
                  <a:pt x="2382981" y="1717964"/>
                </a:cubicBezTo>
                <a:cubicBezTo>
                  <a:pt x="2401113" y="1708074"/>
                  <a:pt x="2418806" y="1696786"/>
                  <a:pt x="2438400" y="1690255"/>
                </a:cubicBezTo>
                <a:cubicBezTo>
                  <a:pt x="2445327" y="1687946"/>
                  <a:pt x="2451916" y="1684055"/>
                  <a:pt x="2459181" y="1683328"/>
                </a:cubicBezTo>
                <a:cubicBezTo>
                  <a:pt x="2498308" y="1679415"/>
                  <a:pt x="2537690" y="1678709"/>
                  <a:pt x="2576945" y="1676400"/>
                </a:cubicBezTo>
                <a:cubicBezTo>
                  <a:pt x="2593109" y="1671782"/>
                  <a:pt x="2610741" y="1670710"/>
                  <a:pt x="2625436" y="1662546"/>
                </a:cubicBezTo>
                <a:cubicBezTo>
                  <a:pt x="2641988" y="1653351"/>
                  <a:pt x="2643078" y="1619687"/>
                  <a:pt x="2646218" y="1607128"/>
                </a:cubicBezTo>
                <a:cubicBezTo>
                  <a:pt x="2647989" y="1600044"/>
                  <a:pt x="2651615" y="1593486"/>
                  <a:pt x="2653145" y="1586346"/>
                </a:cubicBezTo>
                <a:cubicBezTo>
                  <a:pt x="2658554" y="1561103"/>
                  <a:pt x="2662756" y="1535611"/>
                  <a:pt x="2667000" y="1510146"/>
                </a:cubicBezTo>
                <a:cubicBezTo>
                  <a:pt x="2669684" y="1494040"/>
                  <a:pt x="2666186" y="1476031"/>
                  <a:pt x="2673927" y="1461655"/>
                </a:cubicBezTo>
                <a:cubicBezTo>
                  <a:pt x="2683216" y="1444404"/>
                  <a:pt x="2696094" y="1422862"/>
                  <a:pt x="2715490" y="1420091"/>
                </a:cubicBezTo>
                <a:lnTo>
                  <a:pt x="2763981" y="1413164"/>
                </a:lnTo>
                <a:cubicBezTo>
                  <a:pt x="2770908" y="1408546"/>
                  <a:pt x="2779562" y="1405810"/>
                  <a:pt x="2784763" y="1399309"/>
                </a:cubicBezTo>
                <a:cubicBezTo>
                  <a:pt x="2789324" y="1393607"/>
                  <a:pt x="2791057" y="1385802"/>
                  <a:pt x="2791690" y="1378528"/>
                </a:cubicBezTo>
                <a:cubicBezTo>
                  <a:pt x="2806274" y="1210813"/>
                  <a:pt x="2782845" y="1287304"/>
                  <a:pt x="2805545" y="1219200"/>
                </a:cubicBezTo>
                <a:cubicBezTo>
                  <a:pt x="2807533" y="1199320"/>
                  <a:pt x="2806916" y="1154114"/>
                  <a:pt x="2819400" y="1129146"/>
                </a:cubicBezTo>
                <a:cubicBezTo>
                  <a:pt x="2823123" y="1121699"/>
                  <a:pt x="2829531" y="1115811"/>
                  <a:pt x="2833254" y="1108364"/>
                </a:cubicBezTo>
                <a:cubicBezTo>
                  <a:pt x="2836519" y="1101833"/>
                  <a:pt x="2835018" y="1092745"/>
                  <a:pt x="2840181" y="1087582"/>
                </a:cubicBezTo>
                <a:cubicBezTo>
                  <a:pt x="2845344" y="1082419"/>
                  <a:pt x="2854036" y="1082964"/>
                  <a:pt x="2860963" y="1080655"/>
                </a:cubicBezTo>
                <a:cubicBezTo>
                  <a:pt x="2874818" y="1071419"/>
                  <a:pt x="2892536" y="1066267"/>
                  <a:pt x="2902527" y="1052946"/>
                </a:cubicBezTo>
                <a:cubicBezTo>
                  <a:pt x="2928304" y="1018577"/>
                  <a:pt x="2913703" y="1031642"/>
                  <a:pt x="2944090" y="1011382"/>
                </a:cubicBezTo>
                <a:cubicBezTo>
                  <a:pt x="2954313" y="996048"/>
                  <a:pt x="2962726" y="980485"/>
                  <a:pt x="2978727" y="969818"/>
                </a:cubicBezTo>
                <a:cubicBezTo>
                  <a:pt x="2984803" y="965768"/>
                  <a:pt x="2992582" y="965200"/>
                  <a:pt x="2999509" y="962891"/>
                </a:cubicBezTo>
                <a:cubicBezTo>
                  <a:pt x="3006436" y="955964"/>
                  <a:pt x="3012139" y="947543"/>
                  <a:pt x="3020290" y="942109"/>
                </a:cubicBezTo>
                <a:cubicBezTo>
                  <a:pt x="3026366" y="938059"/>
                  <a:pt x="3035528" y="939934"/>
                  <a:pt x="3041072" y="935182"/>
                </a:cubicBezTo>
                <a:cubicBezTo>
                  <a:pt x="3052298" y="925560"/>
                  <a:pt x="3058326" y="911001"/>
                  <a:pt x="3068781" y="900546"/>
                </a:cubicBezTo>
                <a:cubicBezTo>
                  <a:pt x="3074668" y="894659"/>
                  <a:pt x="3083167" y="892021"/>
                  <a:pt x="3089563" y="886691"/>
                </a:cubicBezTo>
                <a:cubicBezTo>
                  <a:pt x="3157647" y="829954"/>
                  <a:pt x="3069715" y="899613"/>
                  <a:pt x="3124200" y="845128"/>
                </a:cubicBezTo>
                <a:cubicBezTo>
                  <a:pt x="3130087" y="839241"/>
                  <a:pt x="3138054" y="835891"/>
                  <a:pt x="3144981" y="831273"/>
                </a:cubicBezTo>
                <a:cubicBezTo>
                  <a:pt x="3147290" y="824346"/>
                  <a:pt x="3147859" y="816567"/>
                  <a:pt x="3151909" y="810491"/>
                </a:cubicBezTo>
                <a:cubicBezTo>
                  <a:pt x="3157343" y="802340"/>
                  <a:pt x="3164184" y="794569"/>
                  <a:pt x="3172690" y="789709"/>
                </a:cubicBezTo>
                <a:cubicBezTo>
                  <a:pt x="3180956" y="784985"/>
                  <a:pt x="3191245" y="785397"/>
                  <a:pt x="3200400" y="782782"/>
                </a:cubicBezTo>
                <a:cubicBezTo>
                  <a:pt x="3207421" y="780776"/>
                  <a:pt x="3214254" y="778164"/>
                  <a:pt x="3221181" y="775855"/>
                </a:cubicBezTo>
                <a:cubicBezTo>
                  <a:pt x="3228108" y="771237"/>
                  <a:pt x="3235188" y="766839"/>
                  <a:pt x="3241963" y="762000"/>
                </a:cubicBezTo>
                <a:cubicBezTo>
                  <a:pt x="3251358" y="755289"/>
                  <a:pt x="3259122" y="745907"/>
                  <a:pt x="3269672" y="741218"/>
                </a:cubicBezTo>
                <a:cubicBezTo>
                  <a:pt x="3280432" y="736436"/>
                  <a:pt x="3292763" y="736600"/>
                  <a:pt x="3304309" y="734291"/>
                </a:cubicBezTo>
                <a:cubicBezTo>
                  <a:pt x="3313545" y="727364"/>
                  <a:pt x="3321994" y="719237"/>
                  <a:pt x="3332018" y="713509"/>
                </a:cubicBezTo>
                <a:cubicBezTo>
                  <a:pt x="3338358" y="709886"/>
                  <a:pt x="3345963" y="709146"/>
                  <a:pt x="3352800" y="706582"/>
                </a:cubicBezTo>
                <a:cubicBezTo>
                  <a:pt x="3364443" y="702216"/>
                  <a:pt x="3375440" y="696000"/>
                  <a:pt x="3387436" y="692728"/>
                </a:cubicBezTo>
                <a:cubicBezTo>
                  <a:pt x="3420103" y="683819"/>
                  <a:pt x="3497720" y="680514"/>
                  <a:pt x="3519054" y="678873"/>
                </a:cubicBezTo>
                <a:cubicBezTo>
                  <a:pt x="3530599" y="676564"/>
                  <a:pt x="3542666" y="676080"/>
                  <a:pt x="3553690" y="671946"/>
                </a:cubicBezTo>
                <a:cubicBezTo>
                  <a:pt x="3561486" y="669023"/>
                  <a:pt x="3567243" y="662222"/>
                  <a:pt x="3574472" y="658091"/>
                </a:cubicBezTo>
                <a:cubicBezTo>
                  <a:pt x="3583438" y="652968"/>
                  <a:pt x="3592543" y="647944"/>
                  <a:pt x="3602181" y="644237"/>
                </a:cubicBezTo>
                <a:cubicBezTo>
                  <a:pt x="3660049" y="621981"/>
                  <a:pt x="3654333" y="625154"/>
                  <a:pt x="3706090" y="616528"/>
                </a:cubicBezTo>
                <a:cubicBezTo>
                  <a:pt x="3780233" y="591814"/>
                  <a:pt x="3748097" y="603882"/>
                  <a:pt x="3803072" y="581891"/>
                </a:cubicBezTo>
                <a:cubicBezTo>
                  <a:pt x="3807690" y="574964"/>
                  <a:pt x="3813204" y="568556"/>
                  <a:pt x="3816927" y="561109"/>
                </a:cubicBezTo>
                <a:cubicBezTo>
                  <a:pt x="3822748" y="549467"/>
                  <a:pt x="3827451" y="523717"/>
                  <a:pt x="3830781" y="512618"/>
                </a:cubicBezTo>
                <a:cubicBezTo>
                  <a:pt x="3834977" y="498630"/>
                  <a:pt x="3840018" y="484909"/>
                  <a:pt x="3844636" y="471055"/>
                </a:cubicBezTo>
                <a:cubicBezTo>
                  <a:pt x="3846945" y="464128"/>
                  <a:pt x="3848851" y="457053"/>
                  <a:pt x="3851563" y="450273"/>
                </a:cubicBezTo>
                <a:cubicBezTo>
                  <a:pt x="3856181" y="438728"/>
                  <a:pt x="3861052" y="427280"/>
                  <a:pt x="3865418" y="415637"/>
                </a:cubicBezTo>
                <a:cubicBezTo>
                  <a:pt x="3867982" y="408800"/>
                  <a:pt x="3867784" y="400557"/>
                  <a:pt x="3872345" y="394855"/>
                </a:cubicBezTo>
                <a:cubicBezTo>
                  <a:pt x="3877546" y="388354"/>
                  <a:pt x="3886731" y="386330"/>
                  <a:pt x="3893127" y="381000"/>
                </a:cubicBezTo>
                <a:cubicBezTo>
                  <a:pt x="3900653" y="374728"/>
                  <a:pt x="3906072" y="366096"/>
                  <a:pt x="3913909" y="360218"/>
                </a:cubicBezTo>
                <a:cubicBezTo>
                  <a:pt x="3924680" y="352140"/>
                  <a:pt x="3937774" y="347515"/>
                  <a:pt x="3948545" y="339437"/>
                </a:cubicBezTo>
                <a:cubicBezTo>
                  <a:pt x="3956382" y="333559"/>
                  <a:pt x="3960763" y="323413"/>
                  <a:pt x="3969327" y="318655"/>
                </a:cubicBezTo>
                <a:cubicBezTo>
                  <a:pt x="3982093" y="311563"/>
                  <a:pt x="3997595" y="310843"/>
                  <a:pt x="4010890" y="304800"/>
                </a:cubicBezTo>
                <a:cubicBezTo>
                  <a:pt x="4023148" y="299228"/>
                  <a:pt x="4033269" y="289590"/>
                  <a:pt x="4045527" y="284018"/>
                </a:cubicBezTo>
                <a:cubicBezTo>
                  <a:pt x="4058822" y="277975"/>
                  <a:pt x="4087090" y="270164"/>
                  <a:pt x="4087090" y="270164"/>
                </a:cubicBezTo>
                <a:cubicBezTo>
                  <a:pt x="4094017" y="265546"/>
                  <a:pt x="4100425" y="260032"/>
                  <a:pt x="4107872" y="256309"/>
                </a:cubicBezTo>
                <a:cubicBezTo>
                  <a:pt x="4117809" y="251341"/>
                  <a:pt x="4147486" y="244674"/>
                  <a:pt x="4156363" y="242455"/>
                </a:cubicBezTo>
                <a:cubicBezTo>
                  <a:pt x="4165599" y="237837"/>
                  <a:pt x="4174580" y="232668"/>
                  <a:pt x="4184072" y="228600"/>
                </a:cubicBezTo>
                <a:cubicBezTo>
                  <a:pt x="4223648" y="211639"/>
                  <a:pt x="4264778" y="217678"/>
                  <a:pt x="4308763" y="214746"/>
                </a:cubicBezTo>
                <a:cubicBezTo>
                  <a:pt x="4346864" y="202044"/>
                  <a:pt x="4312728" y="215449"/>
                  <a:pt x="4350327" y="193964"/>
                </a:cubicBezTo>
                <a:cubicBezTo>
                  <a:pt x="4378601" y="177807"/>
                  <a:pt x="4378510" y="185438"/>
                  <a:pt x="4398818" y="159328"/>
                </a:cubicBezTo>
                <a:cubicBezTo>
                  <a:pt x="4409041" y="146184"/>
                  <a:pt x="4412672" y="127001"/>
                  <a:pt x="4426527" y="117764"/>
                </a:cubicBezTo>
                <a:cubicBezTo>
                  <a:pt x="4440442" y="108487"/>
                  <a:pt x="4459036" y="94849"/>
                  <a:pt x="4475018" y="90055"/>
                </a:cubicBezTo>
                <a:cubicBezTo>
                  <a:pt x="4488471" y="86019"/>
                  <a:pt x="4502727" y="85437"/>
                  <a:pt x="4516581" y="83128"/>
                </a:cubicBezTo>
                <a:cubicBezTo>
                  <a:pt x="4530436" y="78510"/>
                  <a:pt x="4544800" y="75204"/>
                  <a:pt x="4558145" y="69273"/>
                </a:cubicBezTo>
                <a:cubicBezTo>
                  <a:pt x="4570200" y="63915"/>
                  <a:pt x="4597689" y="39749"/>
                  <a:pt x="4606636" y="34637"/>
                </a:cubicBezTo>
                <a:cubicBezTo>
                  <a:pt x="4612976" y="31014"/>
                  <a:pt x="4620887" y="30975"/>
                  <a:pt x="4627418" y="27709"/>
                </a:cubicBezTo>
                <a:cubicBezTo>
                  <a:pt x="4645035" y="18900"/>
                  <a:pt x="4648406" y="8511"/>
                  <a:pt x="4668981" y="6928"/>
                </a:cubicBezTo>
                <a:cubicBezTo>
                  <a:pt x="4721984" y="2851"/>
                  <a:pt x="4775200" y="2309"/>
                  <a:pt x="4828309" y="0"/>
                </a:cubicBezTo>
                <a:cubicBezTo>
                  <a:pt x="4846824" y="3086"/>
                  <a:pt x="4885157" y="9017"/>
                  <a:pt x="4904509" y="13855"/>
                </a:cubicBezTo>
                <a:cubicBezTo>
                  <a:pt x="4972725" y="30908"/>
                  <a:pt x="4852473" y="8646"/>
                  <a:pt x="4966854" y="27709"/>
                </a:cubicBezTo>
                <a:cubicBezTo>
                  <a:pt x="4973781" y="32327"/>
                  <a:pt x="4981448" y="35994"/>
                  <a:pt x="4987636" y="41564"/>
                </a:cubicBezTo>
                <a:cubicBezTo>
                  <a:pt x="5004627" y="56856"/>
                  <a:pt x="5036127" y="90055"/>
                  <a:pt x="5036127" y="90055"/>
                </a:cubicBezTo>
                <a:cubicBezTo>
                  <a:pt x="5038436" y="96982"/>
                  <a:pt x="5041048" y="103816"/>
                  <a:pt x="5043054" y="110837"/>
                </a:cubicBezTo>
                <a:cubicBezTo>
                  <a:pt x="5045669" y="119991"/>
                  <a:pt x="5046231" y="129795"/>
                  <a:pt x="5049981" y="138546"/>
                </a:cubicBezTo>
                <a:cubicBezTo>
                  <a:pt x="5053261" y="146198"/>
                  <a:pt x="5060113" y="151881"/>
                  <a:pt x="5063836" y="159328"/>
                </a:cubicBezTo>
                <a:cubicBezTo>
                  <a:pt x="5072115" y="175887"/>
                  <a:pt x="5078624" y="196765"/>
                  <a:pt x="5084618" y="214746"/>
                </a:cubicBezTo>
                <a:cubicBezTo>
                  <a:pt x="5086927" y="247073"/>
                  <a:pt x="5085913" y="279811"/>
                  <a:pt x="5091545" y="311728"/>
                </a:cubicBezTo>
                <a:cubicBezTo>
                  <a:pt x="5092992" y="319927"/>
                  <a:pt x="5103008" y="324535"/>
                  <a:pt x="5105400" y="332509"/>
                </a:cubicBezTo>
                <a:cubicBezTo>
                  <a:pt x="5110092" y="348148"/>
                  <a:pt x="5107164" y="365510"/>
                  <a:pt x="5112327" y="381000"/>
                </a:cubicBezTo>
                <a:cubicBezTo>
                  <a:pt x="5117021" y="395084"/>
                  <a:pt x="5150717" y="441615"/>
                  <a:pt x="5160818" y="450273"/>
                </a:cubicBezTo>
                <a:cubicBezTo>
                  <a:pt x="5166362" y="455025"/>
                  <a:pt x="5174673" y="454891"/>
                  <a:pt x="5181600" y="457200"/>
                </a:cubicBezTo>
                <a:cubicBezTo>
                  <a:pt x="5191823" y="472535"/>
                  <a:pt x="5200234" y="488096"/>
                  <a:pt x="5216236" y="498764"/>
                </a:cubicBezTo>
                <a:cubicBezTo>
                  <a:pt x="5222312" y="502814"/>
                  <a:pt x="5230091" y="503382"/>
                  <a:pt x="5237018" y="505691"/>
                </a:cubicBezTo>
                <a:cubicBezTo>
                  <a:pt x="5250872" y="514927"/>
                  <a:pt x="5265789" y="522740"/>
                  <a:pt x="5278581" y="533400"/>
                </a:cubicBezTo>
                <a:cubicBezTo>
                  <a:pt x="5296390" y="548241"/>
                  <a:pt x="5339470" y="591377"/>
                  <a:pt x="5347854" y="616528"/>
                </a:cubicBezTo>
                <a:cubicBezTo>
                  <a:pt x="5350163" y="623455"/>
                  <a:pt x="5351516" y="630778"/>
                  <a:pt x="5354781" y="637309"/>
                </a:cubicBezTo>
                <a:cubicBezTo>
                  <a:pt x="5358504" y="644756"/>
                  <a:pt x="5364913" y="650644"/>
                  <a:pt x="5368636" y="658091"/>
                </a:cubicBezTo>
                <a:cubicBezTo>
                  <a:pt x="5378271" y="677361"/>
                  <a:pt x="5389882" y="714903"/>
                  <a:pt x="5396345" y="734291"/>
                </a:cubicBezTo>
                <a:cubicBezTo>
                  <a:pt x="5402480" y="789506"/>
                  <a:pt x="5399715" y="815102"/>
                  <a:pt x="5430981" y="865909"/>
                </a:cubicBezTo>
                <a:cubicBezTo>
                  <a:pt x="5437032" y="875742"/>
                  <a:pt x="5449454" y="879764"/>
                  <a:pt x="5458690" y="886691"/>
                </a:cubicBezTo>
                <a:cubicBezTo>
                  <a:pt x="5463455" y="900987"/>
                  <a:pt x="5474750" y="941402"/>
                  <a:pt x="5486400" y="955964"/>
                </a:cubicBezTo>
                <a:cubicBezTo>
                  <a:pt x="5498640" y="971264"/>
                  <a:pt x="5513319" y="984511"/>
                  <a:pt x="5527963" y="997528"/>
                </a:cubicBezTo>
                <a:cubicBezTo>
                  <a:pt x="5553123" y="1019893"/>
                  <a:pt x="5586177" y="1023067"/>
                  <a:pt x="5618018" y="1032164"/>
                </a:cubicBezTo>
                <a:cubicBezTo>
                  <a:pt x="5640668" y="1038635"/>
                  <a:pt x="5672144" y="1045317"/>
                  <a:pt x="5694218" y="1046018"/>
                </a:cubicBezTo>
                <a:cubicBezTo>
                  <a:pt x="5823482" y="1050122"/>
                  <a:pt x="5952836" y="1050637"/>
                  <a:pt x="6082145" y="1052946"/>
                </a:cubicBezTo>
                <a:cubicBezTo>
                  <a:pt x="6176261" y="1100003"/>
                  <a:pt x="6036044" y="1034283"/>
                  <a:pt x="6296890" y="1080655"/>
                </a:cubicBezTo>
                <a:cubicBezTo>
                  <a:pt x="6340026" y="1088324"/>
                  <a:pt x="6378365" y="1115015"/>
                  <a:pt x="6421581" y="1122218"/>
                </a:cubicBezTo>
                <a:cubicBezTo>
                  <a:pt x="6490063" y="1133632"/>
                  <a:pt x="6560127" y="1131455"/>
                  <a:pt x="6629400" y="1136073"/>
                </a:cubicBezTo>
                <a:cubicBezTo>
                  <a:pt x="6643254" y="1138382"/>
                  <a:pt x="6657252" y="1139953"/>
                  <a:pt x="6670963" y="1143000"/>
                </a:cubicBezTo>
                <a:cubicBezTo>
                  <a:pt x="6678091" y="1144584"/>
                  <a:pt x="6686582" y="1144765"/>
                  <a:pt x="6691745" y="1149928"/>
                </a:cubicBezTo>
                <a:cubicBezTo>
                  <a:pt x="6696908" y="1155091"/>
                  <a:pt x="6695407" y="1164178"/>
                  <a:pt x="6698672" y="1170709"/>
                </a:cubicBezTo>
                <a:cubicBezTo>
                  <a:pt x="6702395" y="1178156"/>
                  <a:pt x="6707909" y="1184564"/>
                  <a:pt x="6712527" y="1191491"/>
                </a:cubicBezTo>
                <a:cubicBezTo>
                  <a:pt x="6715041" y="1211605"/>
                  <a:pt x="6717800" y="1251734"/>
                  <a:pt x="6726381" y="1274618"/>
                </a:cubicBezTo>
                <a:cubicBezTo>
                  <a:pt x="6730007" y="1284287"/>
                  <a:pt x="6735618" y="1293091"/>
                  <a:pt x="6740236" y="1302328"/>
                </a:cubicBezTo>
                <a:cubicBezTo>
                  <a:pt x="6764393" y="1398958"/>
                  <a:pt x="6730022" y="1253419"/>
                  <a:pt x="6754090" y="1510146"/>
                </a:cubicBezTo>
                <a:cubicBezTo>
                  <a:pt x="6755509" y="1525285"/>
                  <a:pt x="6768435" y="1559125"/>
                  <a:pt x="6781800" y="1572491"/>
                </a:cubicBezTo>
                <a:cubicBezTo>
                  <a:pt x="6787687" y="1578378"/>
                  <a:pt x="6796694" y="1580459"/>
                  <a:pt x="6802581" y="1586346"/>
                </a:cubicBezTo>
                <a:cubicBezTo>
                  <a:pt x="6866525" y="1650290"/>
                  <a:pt x="6811144" y="1610526"/>
                  <a:pt x="6858000" y="1641764"/>
                </a:cubicBezTo>
                <a:cubicBezTo>
                  <a:pt x="6860309" y="1651000"/>
                  <a:pt x="6865521" y="1659971"/>
                  <a:pt x="6864927" y="1669473"/>
                </a:cubicBezTo>
                <a:cubicBezTo>
                  <a:pt x="6862357" y="1710588"/>
                  <a:pt x="6853530" y="1742769"/>
                  <a:pt x="6844145" y="1780309"/>
                </a:cubicBezTo>
                <a:cubicBezTo>
                  <a:pt x="6839527" y="1870364"/>
                  <a:pt x="6836566" y="1960519"/>
                  <a:pt x="6830290" y="2050473"/>
                </a:cubicBezTo>
                <a:cubicBezTo>
                  <a:pt x="6829627" y="2059970"/>
                  <a:pt x="6825428" y="2068888"/>
                  <a:pt x="6823363" y="2078182"/>
                </a:cubicBezTo>
                <a:cubicBezTo>
                  <a:pt x="6820809" y="2089676"/>
                  <a:pt x="6820159" y="2101648"/>
                  <a:pt x="6816436" y="2112818"/>
                </a:cubicBezTo>
                <a:cubicBezTo>
                  <a:pt x="6813170" y="2122615"/>
                  <a:pt x="6807199" y="2131291"/>
                  <a:pt x="6802581" y="2140528"/>
                </a:cubicBezTo>
                <a:cubicBezTo>
                  <a:pt x="6800272" y="2149764"/>
                  <a:pt x="6797357" y="2158870"/>
                  <a:pt x="6795654" y="2168237"/>
                </a:cubicBezTo>
                <a:cubicBezTo>
                  <a:pt x="6791243" y="2192500"/>
                  <a:pt x="6787539" y="2233424"/>
                  <a:pt x="6781800" y="2258291"/>
                </a:cubicBezTo>
                <a:cubicBezTo>
                  <a:pt x="6771735" y="2301903"/>
                  <a:pt x="6766321" y="2301644"/>
                  <a:pt x="6761018" y="2341418"/>
                </a:cubicBezTo>
                <a:cubicBezTo>
                  <a:pt x="6750030" y="2423822"/>
                  <a:pt x="6768121" y="2389643"/>
                  <a:pt x="6740236" y="2431473"/>
                </a:cubicBezTo>
                <a:cubicBezTo>
                  <a:pt x="6742545" y="2477655"/>
                  <a:pt x="6739240" y="2524462"/>
                  <a:pt x="6747163" y="2570018"/>
                </a:cubicBezTo>
                <a:cubicBezTo>
                  <a:pt x="6748842" y="2579670"/>
                  <a:pt x="6763084" y="2582294"/>
                  <a:pt x="6767945" y="2590800"/>
                </a:cubicBezTo>
                <a:cubicBezTo>
                  <a:pt x="6772669" y="2599066"/>
                  <a:pt x="6771122" y="2609758"/>
                  <a:pt x="6774872" y="2618509"/>
                </a:cubicBezTo>
                <a:cubicBezTo>
                  <a:pt x="6778152" y="2626161"/>
                  <a:pt x="6785004" y="2631844"/>
                  <a:pt x="6788727" y="2639291"/>
                </a:cubicBezTo>
                <a:cubicBezTo>
                  <a:pt x="6791884" y="2645605"/>
                  <a:pt x="6809088" y="2694289"/>
                  <a:pt x="6816436" y="2701637"/>
                </a:cubicBezTo>
                <a:cubicBezTo>
                  <a:pt x="6821599" y="2706800"/>
                  <a:pt x="6830291" y="2706255"/>
                  <a:pt x="6837218" y="2708564"/>
                </a:cubicBezTo>
                <a:cubicBezTo>
                  <a:pt x="6873684" y="2745030"/>
                  <a:pt x="6845614" y="2711503"/>
                  <a:pt x="6871854" y="2763982"/>
                </a:cubicBezTo>
                <a:cubicBezTo>
                  <a:pt x="6875577" y="2771429"/>
                  <a:pt x="6881296" y="2777704"/>
                  <a:pt x="6885709" y="2784764"/>
                </a:cubicBezTo>
                <a:cubicBezTo>
                  <a:pt x="6914401" y="2830671"/>
                  <a:pt x="6894881" y="2807791"/>
                  <a:pt x="6927272" y="2840182"/>
                </a:cubicBezTo>
                <a:cubicBezTo>
                  <a:pt x="6932121" y="2854727"/>
                  <a:pt x="6935522" y="2871004"/>
                  <a:pt x="6948054" y="2881746"/>
                </a:cubicBezTo>
                <a:cubicBezTo>
                  <a:pt x="6958277" y="2890508"/>
                  <a:pt x="6971272" y="2895392"/>
                  <a:pt x="6982690" y="2902528"/>
                </a:cubicBezTo>
                <a:cubicBezTo>
                  <a:pt x="6989750" y="2906940"/>
                  <a:pt x="6996697" y="2911543"/>
                  <a:pt x="7003472" y="2916382"/>
                </a:cubicBezTo>
                <a:cubicBezTo>
                  <a:pt x="7012867" y="2923093"/>
                  <a:pt x="7020854" y="2932001"/>
                  <a:pt x="7031181" y="2937164"/>
                </a:cubicBezTo>
                <a:cubicBezTo>
                  <a:pt x="7039696" y="2941422"/>
                  <a:pt x="7049654" y="2941782"/>
                  <a:pt x="7058890" y="2944091"/>
                </a:cubicBezTo>
                <a:cubicBezTo>
                  <a:pt x="7065817" y="2951018"/>
                  <a:pt x="7071835" y="2958995"/>
                  <a:pt x="7079672" y="2964873"/>
                </a:cubicBezTo>
                <a:cubicBezTo>
                  <a:pt x="7090444" y="2972952"/>
                  <a:pt x="7104086" y="2976892"/>
                  <a:pt x="7114309" y="2985655"/>
                </a:cubicBezTo>
                <a:cubicBezTo>
                  <a:pt x="7120630" y="2991073"/>
                  <a:pt x="7121897" y="3000955"/>
                  <a:pt x="7128163" y="3006437"/>
                </a:cubicBezTo>
                <a:cubicBezTo>
                  <a:pt x="7142035" y="3018575"/>
                  <a:pt x="7173182" y="3035004"/>
                  <a:pt x="7190509" y="3048000"/>
                </a:cubicBezTo>
                <a:cubicBezTo>
                  <a:pt x="7199745" y="3054927"/>
                  <a:pt x="7209203" y="3061570"/>
                  <a:pt x="7218218" y="3068782"/>
                </a:cubicBezTo>
                <a:cubicBezTo>
                  <a:pt x="7278167" y="3116742"/>
                  <a:pt x="7239240" y="3089724"/>
                  <a:pt x="7280563" y="3117273"/>
                </a:cubicBezTo>
                <a:cubicBezTo>
                  <a:pt x="7286216" y="3134234"/>
                  <a:pt x="7290643" y="3150782"/>
                  <a:pt x="7301345" y="3165764"/>
                </a:cubicBezTo>
                <a:cubicBezTo>
                  <a:pt x="7307039" y="3173736"/>
                  <a:pt x="7315855" y="3179020"/>
                  <a:pt x="7322127" y="3186546"/>
                </a:cubicBezTo>
                <a:cubicBezTo>
                  <a:pt x="7346898" y="3216272"/>
                  <a:pt x="7323642" y="3200509"/>
                  <a:pt x="7356763" y="3228109"/>
                </a:cubicBezTo>
                <a:cubicBezTo>
                  <a:pt x="7363159" y="3233439"/>
                  <a:pt x="7371224" y="3236546"/>
                  <a:pt x="7377545" y="3241964"/>
                </a:cubicBezTo>
                <a:cubicBezTo>
                  <a:pt x="7387462" y="3250465"/>
                  <a:pt x="7394804" y="3261836"/>
                  <a:pt x="7405254" y="3269673"/>
                </a:cubicBezTo>
                <a:cubicBezTo>
                  <a:pt x="7413515" y="3275869"/>
                  <a:pt x="7424293" y="3277918"/>
                  <a:pt x="7432963" y="3283528"/>
                </a:cubicBezTo>
                <a:cubicBezTo>
                  <a:pt x="7463616" y="3303362"/>
                  <a:pt x="7490363" y="3329545"/>
                  <a:pt x="7523018" y="3345873"/>
                </a:cubicBezTo>
                <a:cubicBezTo>
                  <a:pt x="7532254" y="3350491"/>
                  <a:pt x="7541970" y="3354255"/>
                  <a:pt x="7550727" y="3359728"/>
                </a:cubicBezTo>
                <a:cubicBezTo>
                  <a:pt x="7567576" y="3370259"/>
                  <a:pt x="7586138" y="3386031"/>
                  <a:pt x="7599218" y="3401291"/>
                </a:cubicBezTo>
                <a:cubicBezTo>
                  <a:pt x="7606732" y="3410057"/>
                  <a:pt x="7610394" y="3422596"/>
                  <a:pt x="7620000" y="3429000"/>
                </a:cubicBezTo>
                <a:cubicBezTo>
                  <a:pt x="7632151" y="3437101"/>
                  <a:pt x="7661563" y="3442855"/>
                  <a:pt x="7661563" y="3442855"/>
                </a:cubicBezTo>
                <a:cubicBezTo>
                  <a:pt x="7689318" y="3484487"/>
                  <a:pt x="7656833" y="3446373"/>
                  <a:pt x="7710054" y="3470564"/>
                </a:cubicBezTo>
                <a:cubicBezTo>
                  <a:pt x="7725213" y="3477454"/>
                  <a:pt x="7737266" y="3489831"/>
                  <a:pt x="7751618" y="3498273"/>
                </a:cubicBezTo>
                <a:cubicBezTo>
                  <a:pt x="7820366" y="3538713"/>
                  <a:pt x="7803868" y="3531854"/>
                  <a:pt x="7848600" y="3546764"/>
                </a:cubicBezTo>
                <a:cubicBezTo>
                  <a:pt x="7868922" y="3562006"/>
                  <a:pt x="7876832" y="3568739"/>
                  <a:pt x="7897090" y="3581400"/>
                </a:cubicBezTo>
                <a:cubicBezTo>
                  <a:pt x="7908508" y="3588536"/>
                  <a:pt x="7919469" y="3596610"/>
                  <a:pt x="7931727" y="3602182"/>
                </a:cubicBezTo>
                <a:cubicBezTo>
                  <a:pt x="7945022" y="3608225"/>
                  <a:pt x="7960228" y="3609506"/>
                  <a:pt x="7973290" y="3616037"/>
                </a:cubicBezTo>
                <a:cubicBezTo>
                  <a:pt x="8065941" y="3662362"/>
                  <a:pt x="7992621" y="3643456"/>
                  <a:pt x="8063345" y="3657600"/>
                </a:cubicBezTo>
                <a:cubicBezTo>
                  <a:pt x="8077200" y="3666836"/>
                  <a:pt x="8090353" y="3677222"/>
                  <a:pt x="8104909" y="3685309"/>
                </a:cubicBezTo>
                <a:cubicBezTo>
                  <a:pt x="8119530" y="3693432"/>
                  <a:pt x="8155969" y="3697283"/>
                  <a:pt x="8167254" y="3699164"/>
                </a:cubicBezTo>
                <a:cubicBezTo>
                  <a:pt x="8178799" y="3706091"/>
                  <a:pt x="8190687" y="3712477"/>
                  <a:pt x="8201890" y="3719946"/>
                </a:cubicBezTo>
                <a:cubicBezTo>
                  <a:pt x="8211497" y="3726350"/>
                  <a:pt x="8219273" y="3735565"/>
                  <a:pt x="8229600" y="3740728"/>
                </a:cubicBezTo>
                <a:cubicBezTo>
                  <a:pt x="8238115" y="3744986"/>
                  <a:pt x="8248073" y="3745346"/>
                  <a:pt x="8257309" y="3747655"/>
                </a:cubicBezTo>
                <a:cubicBezTo>
                  <a:pt x="8264236" y="3754582"/>
                  <a:pt x="8270118" y="3762743"/>
                  <a:pt x="8278090" y="3768437"/>
                </a:cubicBezTo>
                <a:cubicBezTo>
                  <a:pt x="8315477" y="3795142"/>
                  <a:pt x="8313388" y="3767231"/>
                  <a:pt x="8347363" y="3823855"/>
                </a:cubicBezTo>
                <a:cubicBezTo>
                  <a:pt x="8371902" y="3864752"/>
                  <a:pt x="8355372" y="3854233"/>
                  <a:pt x="8388927" y="3865418"/>
                </a:cubicBezTo>
                <a:cubicBezTo>
                  <a:pt x="8455219" y="3931710"/>
                  <a:pt x="8370343" y="3853030"/>
                  <a:pt x="8430490" y="3893128"/>
                </a:cubicBezTo>
                <a:cubicBezTo>
                  <a:pt x="8492703" y="3934604"/>
                  <a:pt x="8395610" y="3895355"/>
                  <a:pt x="8492836" y="3927764"/>
                </a:cubicBezTo>
                <a:cubicBezTo>
                  <a:pt x="8502072" y="3934691"/>
                  <a:pt x="8510521" y="3942818"/>
                  <a:pt x="8520545" y="3948546"/>
                </a:cubicBezTo>
                <a:cubicBezTo>
                  <a:pt x="8526885" y="3952169"/>
                  <a:pt x="8535625" y="3950911"/>
                  <a:pt x="8541327" y="3955473"/>
                </a:cubicBezTo>
                <a:cubicBezTo>
                  <a:pt x="8553533" y="3965238"/>
                  <a:pt x="8557546" y="3983349"/>
                  <a:pt x="8562109" y="3997037"/>
                </a:cubicBezTo>
                <a:cubicBezTo>
                  <a:pt x="8577992" y="4124102"/>
                  <a:pt x="8551799" y="4006703"/>
                  <a:pt x="8589818" y="4073237"/>
                </a:cubicBezTo>
                <a:cubicBezTo>
                  <a:pt x="8594542" y="4081503"/>
                  <a:pt x="8594240" y="4091761"/>
                  <a:pt x="8596745" y="4100946"/>
                </a:cubicBezTo>
                <a:cubicBezTo>
                  <a:pt x="8601168" y="4117164"/>
                  <a:pt x="8603491" y="4134204"/>
                  <a:pt x="8610600" y="4149437"/>
                </a:cubicBezTo>
                <a:cubicBezTo>
                  <a:pt x="8668990" y="4274557"/>
                  <a:pt x="8630967" y="4119257"/>
                  <a:pt x="8679872" y="4308764"/>
                </a:cubicBezTo>
                <a:cubicBezTo>
                  <a:pt x="8698750" y="4381917"/>
                  <a:pt x="8689399" y="4392654"/>
                  <a:pt x="8707581" y="4440382"/>
                </a:cubicBezTo>
                <a:cubicBezTo>
                  <a:pt x="8723457" y="4482056"/>
                  <a:pt x="8756072" y="4565073"/>
                  <a:pt x="8756072" y="4565073"/>
                </a:cubicBezTo>
                <a:cubicBezTo>
                  <a:pt x="8770007" y="4690472"/>
                  <a:pt x="8751106" y="4560054"/>
                  <a:pt x="8790709" y="4710546"/>
                </a:cubicBezTo>
                <a:cubicBezTo>
                  <a:pt x="8794864" y="4726336"/>
                  <a:pt x="8792106" y="4743674"/>
                  <a:pt x="8797636" y="4759037"/>
                </a:cubicBezTo>
                <a:cubicBezTo>
                  <a:pt x="8813042" y="4801832"/>
                  <a:pt x="8834581" y="4842164"/>
                  <a:pt x="8853054" y="4883728"/>
                </a:cubicBezTo>
                <a:cubicBezTo>
                  <a:pt x="8855363" y="4899891"/>
                  <a:pt x="8856617" y="4916241"/>
                  <a:pt x="8859981" y="4932218"/>
                </a:cubicBezTo>
                <a:cubicBezTo>
                  <a:pt x="8865865" y="4960167"/>
                  <a:pt x="8876938" y="4987041"/>
                  <a:pt x="8880763" y="5015346"/>
                </a:cubicBezTo>
                <a:cubicBezTo>
                  <a:pt x="8888519" y="5072736"/>
                  <a:pt x="8885098" y="5131404"/>
                  <a:pt x="8894618" y="5188528"/>
                </a:cubicBezTo>
                <a:cubicBezTo>
                  <a:pt x="8911602" y="5290437"/>
                  <a:pt x="8901659" y="5244403"/>
                  <a:pt x="8922327" y="5327073"/>
                </a:cubicBezTo>
                <a:cubicBezTo>
                  <a:pt x="8910781" y="5387109"/>
                  <a:pt x="8901156" y="5447547"/>
                  <a:pt x="8887690" y="5507182"/>
                </a:cubicBezTo>
                <a:cubicBezTo>
                  <a:pt x="8884951" y="5519311"/>
                  <a:pt x="8880233" y="5531155"/>
                  <a:pt x="8873836" y="5541818"/>
                </a:cubicBezTo>
                <a:cubicBezTo>
                  <a:pt x="8866229" y="5554497"/>
                  <a:pt x="8855363" y="5564909"/>
                  <a:pt x="8846127" y="5576455"/>
                </a:cubicBezTo>
                <a:lnTo>
                  <a:pt x="8749145" y="5569528"/>
                </a:lnTo>
                <a:cubicBezTo>
                  <a:pt x="8603686" y="5560082"/>
                  <a:pt x="8457550" y="5558369"/>
                  <a:pt x="8312727" y="5541818"/>
                </a:cubicBezTo>
                <a:cubicBezTo>
                  <a:pt x="8294231" y="5539704"/>
                  <a:pt x="8281967" y="5519783"/>
                  <a:pt x="8264236" y="5514109"/>
                </a:cubicBezTo>
                <a:cubicBezTo>
                  <a:pt x="8223684" y="5501132"/>
                  <a:pt x="8139545" y="5486400"/>
                  <a:pt x="8139545" y="5486400"/>
                </a:cubicBezTo>
                <a:cubicBezTo>
                  <a:pt x="8019943" y="5426599"/>
                  <a:pt x="8155739" y="5490740"/>
                  <a:pt x="8070272" y="5458691"/>
                </a:cubicBezTo>
                <a:cubicBezTo>
                  <a:pt x="8060603" y="5455065"/>
                  <a:pt x="8052151" y="5448672"/>
                  <a:pt x="8042563" y="5444837"/>
                </a:cubicBezTo>
                <a:cubicBezTo>
                  <a:pt x="8029004" y="5439413"/>
                  <a:pt x="8013523" y="5438496"/>
                  <a:pt x="8001000" y="5430982"/>
                </a:cubicBezTo>
                <a:cubicBezTo>
                  <a:pt x="7989454" y="5424055"/>
                  <a:pt x="7978406" y="5416221"/>
                  <a:pt x="7966363" y="5410200"/>
                </a:cubicBezTo>
                <a:cubicBezTo>
                  <a:pt x="7959832" y="5406934"/>
                  <a:pt x="7952112" y="5406539"/>
                  <a:pt x="7945581" y="5403273"/>
                </a:cubicBezTo>
                <a:cubicBezTo>
                  <a:pt x="7933538" y="5397252"/>
                  <a:pt x="7922988" y="5388512"/>
                  <a:pt x="7910945" y="5382491"/>
                </a:cubicBezTo>
                <a:cubicBezTo>
                  <a:pt x="7901008" y="5377523"/>
                  <a:pt x="7871331" y="5370856"/>
                  <a:pt x="7862454" y="5368637"/>
                </a:cubicBezTo>
                <a:lnTo>
                  <a:pt x="7640781" y="5382491"/>
                </a:lnTo>
                <a:cubicBezTo>
                  <a:pt x="7612528" y="5384509"/>
                  <a:pt x="7561112" y="5389420"/>
                  <a:pt x="7529945" y="5396346"/>
                </a:cubicBezTo>
                <a:cubicBezTo>
                  <a:pt x="7522817" y="5397930"/>
                  <a:pt x="7516090" y="5400964"/>
                  <a:pt x="7509163" y="5403273"/>
                </a:cubicBezTo>
                <a:cubicBezTo>
                  <a:pt x="7361381" y="5400964"/>
                  <a:pt x="7213500" y="5402253"/>
                  <a:pt x="7065818" y="5396346"/>
                </a:cubicBezTo>
                <a:cubicBezTo>
                  <a:pt x="7040022" y="5395314"/>
                  <a:pt x="7015175" y="5386142"/>
                  <a:pt x="6989618" y="5382491"/>
                </a:cubicBezTo>
                <a:cubicBezTo>
                  <a:pt x="6966645" y="5379209"/>
                  <a:pt x="6943436" y="5377873"/>
                  <a:pt x="6920345" y="5375564"/>
                </a:cubicBezTo>
                <a:lnTo>
                  <a:pt x="6608618" y="5382491"/>
                </a:lnTo>
                <a:cubicBezTo>
                  <a:pt x="6588505" y="5383312"/>
                  <a:pt x="6564070" y="5397797"/>
                  <a:pt x="6546272" y="5403273"/>
                </a:cubicBezTo>
                <a:cubicBezTo>
                  <a:pt x="6528073" y="5408873"/>
                  <a:pt x="6509053" y="5411528"/>
                  <a:pt x="6490854" y="5417128"/>
                </a:cubicBezTo>
                <a:cubicBezTo>
                  <a:pt x="6478969" y="5420785"/>
                  <a:pt x="6468564" y="5429501"/>
                  <a:pt x="6456218" y="5430982"/>
                </a:cubicBezTo>
                <a:cubicBezTo>
                  <a:pt x="6410308" y="5436491"/>
                  <a:pt x="6363854" y="5435600"/>
                  <a:pt x="6317672" y="5437909"/>
                </a:cubicBezTo>
                <a:cubicBezTo>
                  <a:pt x="6163455" y="5465124"/>
                  <a:pt x="6239692" y="5456205"/>
                  <a:pt x="6089072" y="5465618"/>
                </a:cubicBezTo>
                <a:lnTo>
                  <a:pt x="5375563" y="5451764"/>
                </a:lnTo>
                <a:cubicBezTo>
                  <a:pt x="5346462" y="5450978"/>
                  <a:pt x="5314367" y="5443681"/>
                  <a:pt x="5285509" y="5437909"/>
                </a:cubicBezTo>
                <a:cubicBezTo>
                  <a:pt x="5271654" y="5428673"/>
                  <a:pt x="5259064" y="5417178"/>
                  <a:pt x="5243945" y="5410200"/>
                </a:cubicBezTo>
                <a:cubicBezTo>
                  <a:pt x="5228682" y="5403156"/>
                  <a:pt x="5212226" y="5397477"/>
                  <a:pt x="5195454" y="5396346"/>
                </a:cubicBezTo>
                <a:cubicBezTo>
                  <a:pt x="5006313" y="5383595"/>
                  <a:pt x="4816661" y="5379770"/>
                  <a:pt x="4627418" y="5368637"/>
                </a:cubicBezTo>
                <a:lnTo>
                  <a:pt x="4509654" y="5361709"/>
                </a:lnTo>
                <a:cubicBezTo>
                  <a:pt x="4427856" y="5341260"/>
                  <a:pt x="4467657" y="5367769"/>
                  <a:pt x="4447309" y="5327073"/>
                </a:cubicBezTo>
                <a:cubicBezTo>
                  <a:pt x="4443586" y="5319626"/>
                  <a:pt x="4438072" y="5313218"/>
                  <a:pt x="4433454" y="5306291"/>
                </a:cubicBezTo>
                <a:cubicBezTo>
                  <a:pt x="4431145" y="5299364"/>
                  <a:pt x="4431010" y="5291273"/>
                  <a:pt x="4426527" y="5285509"/>
                </a:cubicBezTo>
                <a:cubicBezTo>
                  <a:pt x="4383642" y="5230372"/>
                  <a:pt x="4402118" y="5253277"/>
                  <a:pt x="4364181" y="5237018"/>
                </a:cubicBezTo>
                <a:cubicBezTo>
                  <a:pt x="4354689" y="5232950"/>
                  <a:pt x="4345708" y="5227782"/>
                  <a:pt x="4336472" y="5223164"/>
                </a:cubicBezTo>
                <a:cubicBezTo>
                  <a:pt x="4329545" y="5213928"/>
                  <a:pt x="4324559" y="5202846"/>
                  <a:pt x="4315690" y="5195455"/>
                </a:cubicBezTo>
                <a:cubicBezTo>
                  <a:pt x="4310081" y="5190781"/>
                  <a:pt x="4301249" y="5192151"/>
                  <a:pt x="4294909" y="5188528"/>
                </a:cubicBezTo>
                <a:cubicBezTo>
                  <a:pt x="4243228" y="5158996"/>
                  <a:pt x="4290852" y="5166394"/>
                  <a:pt x="4211781" y="5140037"/>
                </a:cubicBezTo>
                <a:lnTo>
                  <a:pt x="4149436" y="5119255"/>
                </a:lnTo>
                <a:cubicBezTo>
                  <a:pt x="4117864" y="5095576"/>
                  <a:pt x="4117693" y="5094647"/>
                  <a:pt x="4080163" y="5070764"/>
                </a:cubicBezTo>
                <a:cubicBezTo>
                  <a:pt x="4068804" y="5063535"/>
                  <a:pt x="4056416" y="5057901"/>
                  <a:pt x="4045527" y="5049982"/>
                </a:cubicBezTo>
                <a:cubicBezTo>
                  <a:pt x="4020127" y="5031509"/>
                  <a:pt x="3999796" y="5002181"/>
                  <a:pt x="3969327" y="4994564"/>
                </a:cubicBezTo>
                <a:cubicBezTo>
                  <a:pt x="3904971" y="4978475"/>
                  <a:pt x="3984972" y="4997693"/>
                  <a:pt x="3900054" y="4980709"/>
                </a:cubicBezTo>
                <a:cubicBezTo>
                  <a:pt x="3879179" y="4976534"/>
                  <a:pt x="3858892" y="4968973"/>
                  <a:pt x="3837709" y="4966855"/>
                </a:cubicBezTo>
                <a:cubicBezTo>
                  <a:pt x="3789404" y="4962025"/>
                  <a:pt x="3740727" y="4962237"/>
                  <a:pt x="3692236" y="4959928"/>
                </a:cubicBezTo>
                <a:cubicBezTo>
                  <a:pt x="3525981" y="4966855"/>
                  <a:pt x="3359203" y="4965812"/>
                  <a:pt x="3193472" y="4980709"/>
                </a:cubicBezTo>
                <a:cubicBezTo>
                  <a:pt x="3152719" y="4984372"/>
                  <a:pt x="3115966" y="5008027"/>
                  <a:pt x="3075709" y="5015346"/>
                </a:cubicBezTo>
                <a:lnTo>
                  <a:pt x="2999509" y="5029200"/>
                </a:lnTo>
                <a:cubicBezTo>
                  <a:pt x="2902464" y="5068018"/>
                  <a:pt x="3039220" y="5016481"/>
                  <a:pt x="2916381" y="5049982"/>
                </a:cubicBezTo>
                <a:cubicBezTo>
                  <a:pt x="2881158" y="5059588"/>
                  <a:pt x="2848273" y="5077457"/>
                  <a:pt x="2812472" y="5084618"/>
                </a:cubicBezTo>
                <a:cubicBezTo>
                  <a:pt x="2800927" y="5086927"/>
                  <a:pt x="2789330" y="5088992"/>
                  <a:pt x="2777836" y="5091546"/>
                </a:cubicBezTo>
                <a:cubicBezTo>
                  <a:pt x="2768542" y="5093611"/>
                  <a:pt x="2759537" y="5097025"/>
                  <a:pt x="2750127" y="5098473"/>
                </a:cubicBezTo>
                <a:cubicBezTo>
                  <a:pt x="2729460" y="5101652"/>
                  <a:pt x="2708515" y="5102696"/>
                  <a:pt x="2687781" y="5105400"/>
                </a:cubicBezTo>
                <a:cubicBezTo>
                  <a:pt x="2655400" y="5109624"/>
                  <a:pt x="2623127" y="5114637"/>
                  <a:pt x="2590800" y="5119255"/>
                </a:cubicBezTo>
                <a:cubicBezTo>
                  <a:pt x="2576945" y="5123873"/>
                  <a:pt x="2561759" y="5125595"/>
                  <a:pt x="2549236" y="5133109"/>
                </a:cubicBezTo>
                <a:cubicBezTo>
                  <a:pt x="2537691" y="5140036"/>
                  <a:pt x="2527167" y="5149058"/>
                  <a:pt x="2514600" y="5153891"/>
                </a:cubicBezTo>
                <a:cubicBezTo>
                  <a:pt x="2496828" y="5160727"/>
                  <a:pt x="2476861" y="5160674"/>
                  <a:pt x="2459181" y="5167746"/>
                </a:cubicBezTo>
                <a:cubicBezTo>
                  <a:pt x="2448599" y="5171979"/>
                  <a:pt x="2418235" y="5184910"/>
                  <a:pt x="2403763" y="5188528"/>
                </a:cubicBezTo>
                <a:cubicBezTo>
                  <a:pt x="2392341" y="5191384"/>
                  <a:pt x="2380549" y="5192599"/>
                  <a:pt x="2369127" y="5195455"/>
                </a:cubicBezTo>
                <a:cubicBezTo>
                  <a:pt x="2327385" y="5205890"/>
                  <a:pt x="2365357" y="5204449"/>
                  <a:pt x="2299854" y="5223164"/>
                </a:cubicBezTo>
                <a:cubicBezTo>
                  <a:pt x="2284154" y="5227650"/>
                  <a:pt x="2267501" y="5227608"/>
                  <a:pt x="2251363" y="5230091"/>
                </a:cubicBezTo>
                <a:cubicBezTo>
                  <a:pt x="2237481" y="5232227"/>
                  <a:pt x="2223654" y="5234709"/>
                  <a:pt x="2209800" y="5237018"/>
                </a:cubicBezTo>
                <a:cubicBezTo>
                  <a:pt x="2198254" y="5243945"/>
                  <a:pt x="2187206" y="5251778"/>
                  <a:pt x="2175163" y="5257800"/>
                </a:cubicBezTo>
                <a:cubicBezTo>
                  <a:pt x="2168632" y="5261066"/>
                  <a:pt x="2161465" y="5262957"/>
                  <a:pt x="2154381" y="5264728"/>
                </a:cubicBezTo>
                <a:cubicBezTo>
                  <a:pt x="2131570" y="5270431"/>
                  <a:pt x="2100822" y="5274466"/>
                  <a:pt x="2078181" y="5278582"/>
                </a:cubicBezTo>
                <a:cubicBezTo>
                  <a:pt x="2066597" y="5280688"/>
                  <a:pt x="2055039" y="5282955"/>
                  <a:pt x="2043545" y="5285509"/>
                </a:cubicBezTo>
                <a:cubicBezTo>
                  <a:pt x="2002980" y="5294524"/>
                  <a:pt x="1982749" y="5304819"/>
                  <a:pt x="1932709" y="5306291"/>
                </a:cubicBezTo>
                <a:lnTo>
                  <a:pt x="1697181" y="5313218"/>
                </a:lnTo>
                <a:lnTo>
                  <a:pt x="1191490" y="5334000"/>
                </a:lnTo>
                <a:cubicBezTo>
                  <a:pt x="1119908" y="5338618"/>
                  <a:pt x="1048172" y="5341262"/>
                  <a:pt x="976745" y="5347855"/>
                </a:cubicBezTo>
                <a:cubicBezTo>
                  <a:pt x="898029" y="5355121"/>
                  <a:pt x="819944" y="5368407"/>
                  <a:pt x="741218" y="5375564"/>
                </a:cubicBezTo>
                <a:lnTo>
                  <a:pt x="665018" y="5382491"/>
                </a:lnTo>
                <a:cubicBezTo>
                  <a:pt x="644404" y="5381377"/>
                  <a:pt x="441103" y="5427619"/>
                  <a:pt x="387927" y="5347855"/>
                </a:cubicBezTo>
                <a:cubicBezTo>
                  <a:pt x="379335" y="5334967"/>
                  <a:pt x="374072" y="5320146"/>
                  <a:pt x="367145" y="5306291"/>
                </a:cubicBezTo>
                <a:cubicBezTo>
                  <a:pt x="364836" y="5297055"/>
                  <a:pt x="362283" y="5287876"/>
                  <a:pt x="360218" y="5278582"/>
                </a:cubicBezTo>
                <a:cubicBezTo>
                  <a:pt x="357664" y="5267088"/>
                  <a:pt x="357424" y="5254970"/>
                  <a:pt x="353290" y="5243946"/>
                </a:cubicBezTo>
                <a:cubicBezTo>
                  <a:pt x="350367" y="5236151"/>
                  <a:pt x="344054" y="5230091"/>
                  <a:pt x="339436" y="5223164"/>
                </a:cubicBezTo>
                <a:cubicBezTo>
                  <a:pt x="317967" y="5137287"/>
                  <a:pt x="352393" y="5271982"/>
                  <a:pt x="318654" y="5153891"/>
                </a:cubicBezTo>
                <a:cubicBezTo>
                  <a:pt x="302185" y="5096246"/>
                  <a:pt x="308878" y="5121708"/>
                  <a:pt x="297872" y="5077691"/>
                </a:cubicBezTo>
                <a:cubicBezTo>
                  <a:pt x="300181" y="4976091"/>
                  <a:pt x="301107" y="4874450"/>
                  <a:pt x="304800" y="4772891"/>
                </a:cubicBezTo>
                <a:cubicBezTo>
                  <a:pt x="305754" y="4746667"/>
                  <a:pt x="315360" y="4663996"/>
                  <a:pt x="318654" y="4634346"/>
                </a:cubicBezTo>
                <a:cubicBezTo>
                  <a:pt x="310137" y="4464008"/>
                  <a:pt x="326633" y="4435003"/>
                  <a:pt x="297872" y="4329546"/>
                </a:cubicBezTo>
                <a:cubicBezTo>
                  <a:pt x="293449" y="4313328"/>
                  <a:pt x="290053" y="4296745"/>
                  <a:pt x="284018" y="4281055"/>
                </a:cubicBezTo>
                <a:cubicBezTo>
                  <a:pt x="278457" y="4266597"/>
                  <a:pt x="270163" y="4253346"/>
                  <a:pt x="263236" y="4239491"/>
                </a:cubicBezTo>
                <a:cubicBezTo>
                  <a:pt x="256034" y="4203478"/>
                  <a:pt x="255287" y="4201680"/>
                  <a:pt x="249381" y="4163291"/>
                </a:cubicBezTo>
                <a:cubicBezTo>
                  <a:pt x="246898" y="4147153"/>
                  <a:pt x="247946" y="4130177"/>
                  <a:pt x="242454" y="4114800"/>
                </a:cubicBezTo>
                <a:cubicBezTo>
                  <a:pt x="236193" y="4097268"/>
                  <a:pt x="222207" y="4083365"/>
                  <a:pt x="214745" y="4066309"/>
                </a:cubicBezTo>
                <a:cubicBezTo>
                  <a:pt x="197104" y="4025986"/>
                  <a:pt x="185946" y="3968612"/>
                  <a:pt x="173181" y="3927764"/>
                </a:cubicBezTo>
                <a:cubicBezTo>
                  <a:pt x="164212" y="3899062"/>
                  <a:pt x="144034" y="3862542"/>
                  <a:pt x="131618" y="3837709"/>
                </a:cubicBezTo>
                <a:cubicBezTo>
                  <a:pt x="127000" y="3816927"/>
                  <a:pt x="124495" y="3795560"/>
                  <a:pt x="117763" y="3775364"/>
                </a:cubicBezTo>
                <a:cubicBezTo>
                  <a:pt x="115130" y="3767466"/>
                  <a:pt x="108040" y="3761811"/>
                  <a:pt x="103909" y="3754582"/>
                </a:cubicBezTo>
                <a:cubicBezTo>
                  <a:pt x="98786" y="3745616"/>
                  <a:pt x="94672" y="3736109"/>
                  <a:pt x="90054" y="3726873"/>
                </a:cubicBezTo>
                <a:cubicBezTo>
                  <a:pt x="78064" y="3666922"/>
                  <a:pt x="88393" y="3702768"/>
                  <a:pt x="48490" y="3622964"/>
                </a:cubicBezTo>
                <a:lnTo>
                  <a:pt x="48490" y="3622964"/>
                </a:lnTo>
                <a:cubicBezTo>
                  <a:pt x="43872" y="3609109"/>
                  <a:pt x="40060" y="3594959"/>
                  <a:pt x="34636" y="3581400"/>
                </a:cubicBezTo>
                <a:cubicBezTo>
                  <a:pt x="18069" y="3539984"/>
                  <a:pt x="24713" y="3558561"/>
                  <a:pt x="13854" y="3525982"/>
                </a:cubicBezTo>
                <a:cubicBezTo>
                  <a:pt x="11545" y="3509818"/>
                  <a:pt x="9848" y="3493555"/>
                  <a:pt x="6927" y="3477491"/>
                </a:cubicBezTo>
                <a:cubicBezTo>
                  <a:pt x="5224" y="3468124"/>
                  <a:pt x="0" y="3459303"/>
                  <a:pt x="0" y="3449782"/>
                </a:cubicBezTo>
                <a:cubicBezTo>
                  <a:pt x="0" y="3394587"/>
                  <a:pt x="333" y="3337612"/>
                  <a:pt x="13854" y="3283528"/>
                </a:cubicBezTo>
                <a:cubicBezTo>
                  <a:pt x="15625" y="3276444"/>
                  <a:pt x="17515" y="3269277"/>
                  <a:pt x="20781" y="3262746"/>
                </a:cubicBezTo>
                <a:cubicBezTo>
                  <a:pt x="24504" y="3255299"/>
                  <a:pt x="30018" y="3248891"/>
                  <a:pt x="34636" y="3241964"/>
                </a:cubicBezTo>
                <a:cubicBezTo>
                  <a:pt x="36945" y="3235037"/>
                  <a:pt x="38297" y="3227713"/>
                  <a:pt x="41563" y="3221182"/>
                </a:cubicBezTo>
                <a:cubicBezTo>
                  <a:pt x="50804" y="3202701"/>
                  <a:pt x="85967" y="3162509"/>
                  <a:pt x="96981" y="3158837"/>
                </a:cubicBezTo>
                <a:lnTo>
                  <a:pt x="117763" y="3151909"/>
                </a:lnTo>
                <a:cubicBezTo>
                  <a:pt x="151275" y="3118399"/>
                  <a:pt x="124452" y="3139763"/>
                  <a:pt x="173181" y="3117273"/>
                </a:cubicBezTo>
                <a:cubicBezTo>
                  <a:pt x="250027" y="3081805"/>
                  <a:pt x="202199" y="3093964"/>
                  <a:pt x="270163" y="3082637"/>
                </a:cubicBezTo>
                <a:cubicBezTo>
                  <a:pt x="284018" y="3078019"/>
                  <a:pt x="299576" y="3076883"/>
                  <a:pt x="311727" y="3068782"/>
                </a:cubicBezTo>
                <a:cubicBezTo>
                  <a:pt x="325581" y="3059546"/>
                  <a:pt x="339969" y="3051063"/>
                  <a:pt x="353290" y="3041073"/>
                </a:cubicBezTo>
                <a:cubicBezTo>
                  <a:pt x="362527" y="3034146"/>
                  <a:pt x="370673" y="3025454"/>
                  <a:pt x="381000" y="3020291"/>
                </a:cubicBezTo>
                <a:cubicBezTo>
                  <a:pt x="389515" y="3016033"/>
                  <a:pt x="399473" y="3015673"/>
                  <a:pt x="408709" y="3013364"/>
                </a:cubicBezTo>
                <a:lnTo>
                  <a:pt x="450272" y="2985655"/>
                </a:lnTo>
                <a:cubicBezTo>
                  <a:pt x="457199" y="2981037"/>
                  <a:pt x="463156" y="2974433"/>
                  <a:pt x="471054" y="2971800"/>
                </a:cubicBezTo>
                <a:cubicBezTo>
                  <a:pt x="484909" y="2967182"/>
                  <a:pt x="498213" y="2960347"/>
                  <a:pt x="512618" y="2957946"/>
                </a:cubicBezTo>
                <a:cubicBezTo>
                  <a:pt x="526980" y="2955552"/>
                  <a:pt x="565359" y="2950290"/>
                  <a:pt x="581890" y="2944091"/>
                </a:cubicBezTo>
                <a:cubicBezTo>
                  <a:pt x="591559" y="2940465"/>
                  <a:pt x="599931" y="2933863"/>
                  <a:pt x="609600" y="2930237"/>
                </a:cubicBezTo>
                <a:cubicBezTo>
                  <a:pt x="618514" y="2926894"/>
                  <a:pt x="628000" y="2925304"/>
                  <a:pt x="637309" y="2923309"/>
                </a:cubicBezTo>
                <a:cubicBezTo>
                  <a:pt x="660334" y="2918375"/>
                  <a:pt x="683436" y="2913794"/>
                  <a:pt x="706581" y="2909455"/>
                </a:cubicBezTo>
                <a:cubicBezTo>
                  <a:pt x="720386" y="2906867"/>
                  <a:pt x="734326" y="2905041"/>
                  <a:pt x="748145" y="2902528"/>
                </a:cubicBezTo>
                <a:cubicBezTo>
                  <a:pt x="759729" y="2900422"/>
                  <a:pt x="771144" y="2897390"/>
                  <a:pt x="782781" y="2895600"/>
                </a:cubicBezTo>
                <a:cubicBezTo>
                  <a:pt x="801181" y="2892769"/>
                  <a:pt x="819727" y="2890982"/>
                  <a:pt x="838200" y="2888673"/>
                </a:cubicBezTo>
                <a:cubicBezTo>
                  <a:pt x="887404" y="2851770"/>
                  <a:pt x="843264" y="2879275"/>
                  <a:pt x="893618" y="2860964"/>
                </a:cubicBezTo>
                <a:cubicBezTo>
                  <a:pt x="975262" y="2831275"/>
                  <a:pt x="908595" y="2845768"/>
                  <a:pt x="983672" y="2833255"/>
                </a:cubicBezTo>
                <a:cubicBezTo>
                  <a:pt x="990599" y="2828637"/>
                  <a:pt x="998058" y="2824730"/>
                  <a:pt x="1004454" y="2819400"/>
                </a:cubicBezTo>
                <a:cubicBezTo>
                  <a:pt x="1011980" y="2813128"/>
                  <a:pt x="1017264" y="2804312"/>
                  <a:pt x="1025236" y="2798618"/>
                </a:cubicBezTo>
                <a:cubicBezTo>
                  <a:pt x="1033639" y="2792616"/>
                  <a:pt x="1043709" y="2789382"/>
                  <a:pt x="1052945" y="2784764"/>
                </a:cubicBezTo>
                <a:cubicBezTo>
                  <a:pt x="1089679" y="2748030"/>
                  <a:pt x="1060228" y="2781863"/>
                  <a:pt x="1087581" y="2736273"/>
                </a:cubicBezTo>
                <a:cubicBezTo>
                  <a:pt x="1096148" y="2721995"/>
                  <a:pt x="1107843" y="2709602"/>
                  <a:pt x="1115290" y="2694709"/>
                </a:cubicBezTo>
                <a:cubicBezTo>
                  <a:pt x="1132411" y="2660469"/>
                  <a:pt x="1119348" y="2670265"/>
                  <a:pt x="1149927" y="2660073"/>
                </a:cubicBezTo>
                <a:cubicBezTo>
                  <a:pt x="1176216" y="2620638"/>
                  <a:pt x="1148529" y="2652955"/>
                  <a:pt x="1184563" y="2632364"/>
                </a:cubicBezTo>
                <a:cubicBezTo>
                  <a:pt x="1239515" y="2600963"/>
                  <a:pt x="1184887" y="2618428"/>
                  <a:pt x="1239981" y="2604655"/>
                </a:cubicBezTo>
                <a:cubicBezTo>
                  <a:pt x="1246908" y="2600037"/>
                  <a:pt x="1252967" y="2593723"/>
                  <a:pt x="1260763" y="2590800"/>
                </a:cubicBezTo>
                <a:cubicBezTo>
                  <a:pt x="1276629" y="2584850"/>
                  <a:pt x="1342259" y="2578016"/>
                  <a:pt x="1350818" y="2576946"/>
                </a:cubicBezTo>
                <a:cubicBezTo>
                  <a:pt x="1357745" y="2572328"/>
                  <a:pt x="1363992" y="2566472"/>
                  <a:pt x="1371600" y="2563091"/>
                </a:cubicBezTo>
                <a:cubicBezTo>
                  <a:pt x="1415354" y="2543645"/>
                  <a:pt x="1423555" y="2535382"/>
                  <a:pt x="1447800" y="2528455"/>
                </a:cubicBezTo>
                <a:close/>
              </a:path>
            </a:pathLst>
          </a:cu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F65E48-4957-45D2-BE14-92EF97620D67}"/>
              </a:ext>
            </a:extLst>
          </p:cNvPr>
          <p:cNvSpPr/>
          <p:nvPr/>
        </p:nvSpPr>
        <p:spPr>
          <a:xfrm>
            <a:off x="-93518" y="2301994"/>
            <a:ext cx="12621492" cy="4975941"/>
          </a:xfrm>
          <a:custGeom>
            <a:avLst/>
            <a:gdLst>
              <a:gd name="connsiteX0" fmla="*/ 166256 w 12621492"/>
              <a:gd name="connsiteY0" fmla="*/ 566921 h 4975941"/>
              <a:gd name="connsiteX1" fmla="*/ 381001 w 12621492"/>
              <a:gd name="connsiteY1" fmla="*/ 559993 h 4975941"/>
              <a:gd name="connsiteX2" fmla="*/ 429492 w 12621492"/>
              <a:gd name="connsiteY2" fmla="*/ 539212 h 4975941"/>
              <a:gd name="connsiteX3" fmla="*/ 450274 w 12621492"/>
              <a:gd name="connsiteY3" fmla="*/ 532284 h 4975941"/>
              <a:gd name="connsiteX4" fmla="*/ 491838 w 12621492"/>
              <a:gd name="connsiteY4" fmla="*/ 504575 h 4975941"/>
              <a:gd name="connsiteX5" fmla="*/ 533401 w 12621492"/>
              <a:gd name="connsiteY5" fmla="*/ 463012 h 4975941"/>
              <a:gd name="connsiteX6" fmla="*/ 547256 w 12621492"/>
              <a:gd name="connsiteY6" fmla="*/ 442230 h 4975941"/>
              <a:gd name="connsiteX7" fmla="*/ 574965 w 12621492"/>
              <a:gd name="connsiteY7" fmla="*/ 435303 h 4975941"/>
              <a:gd name="connsiteX8" fmla="*/ 595747 w 12621492"/>
              <a:gd name="connsiteY8" fmla="*/ 421448 h 4975941"/>
              <a:gd name="connsiteX9" fmla="*/ 616529 w 12621492"/>
              <a:gd name="connsiteY9" fmla="*/ 414521 h 4975941"/>
              <a:gd name="connsiteX10" fmla="*/ 651165 w 12621492"/>
              <a:gd name="connsiteY10" fmla="*/ 400666 h 4975941"/>
              <a:gd name="connsiteX11" fmla="*/ 685801 w 12621492"/>
              <a:gd name="connsiteY11" fmla="*/ 393739 h 4975941"/>
              <a:gd name="connsiteX12" fmla="*/ 706583 w 12621492"/>
              <a:gd name="connsiteY12" fmla="*/ 386812 h 4975941"/>
              <a:gd name="connsiteX13" fmla="*/ 741219 w 12621492"/>
              <a:gd name="connsiteY13" fmla="*/ 379884 h 4975941"/>
              <a:gd name="connsiteX14" fmla="*/ 782783 w 12621492"/>
              <a:gd name="connsiteY14" fmla="*/ 366030 h 4975941"/>
              <a:gd name="connsiteX15" fmla="*/ 1018310 w 12621492"/>
              <a:gd name="connsiteY15" fmla="*/ 379884 h 4975941"/>
              <a:gd name="connsiteX16" fmla="*/ 1046019 w 12621492"/>
              <a:gd name="connsiteY16" fmla="*/ 386812 h 4975941"/>
              <a:gd name="connsiteX17" fmla="*/ 1087583 w 12621492"/>
              <a:gd name="connsiteY17" fmla="*/ 428375 h 4975941"/>
              <a:gd name="connsiteX18" fmla="*/ 1129147 w 12621492"/>
              <a:gd name="connsiteY18" fmla="*/ 449157 h 4975941"/>
              <a:gd name="connsiteX19" fmla="*/ 1149929 w 12621492"/>
              <a:gd name="connsiteY19" fmla="*/ 456084 h 4975941"/>
              <a:gd name="connsiteX20" fmla="*/ 1191492 w 12621492"/>
              <a:gd name="connsiteY20" fmla="*/ 490721 h 4975941"/>
              <a:gd name="connsiteX21" fmla="*/ 1226129 w 12621492"/>
              <a:gd name="connsiteY21" fmla="*/ 497648 h 4975941"/>
              <a:gd name="connsiteX22" fmla="*/ 1253838 w 12621492"/>
              <a:gd name="connsiteY22" fmla="*/ 504575 h 4975941"/>
              <a:gd name="connsiteX23" fmla="*/ 1274619 w 12621492"/>
              <a:gd name="connsiteY23" fmla="*/ 511503 h 4975941"/>
              <a:gd name="connsiteX24" fmla="*/ 1468583 w 12621492"/>
              <a:gd name="connsiteY24" fmla="*/ 525357 h 4975941"/>
              <a:gd name="connsiteX25" fmla="*/ 1676401 w 12621492"/>
              <a:gd name="connsiteY25" fmla="*/ 532284 h 4975941"/>
              <a:gd name="connsiteX26" fmla="*/ 1835729 w 12621492"/>
              <a:gd name="connsiteY26" fmla="*/ 525357 h 4975941"/>
              <a:gd name="connsiteX27" fmla="*/ 1884219 w 12621492"/>
              <a:gd name="connsiteY27" fmla="*/ 511503 h 4975941"/>
              <a:gd name="connsiteX28" fmla="*/ 1932710 w 12621492"/>
              <a:gd name="connsiteY28" fmla="*/ 490721 h 4975941"/>
              <a:gd name="connsiteX29" fmla="*/ 1974274 w 12621492"/>
              <a:gd name="connsiteY29" fmla="*/ 456084 h 4975941"/>
              <a:gd name="connsiteX30" fmla="*/ 1995056 w 12621492"/>
              <a:gd name="connsiteY30" fmla="*/ 449157 h 4975941"/>
              <a:gd name="connsiteX31" fmla="*/ 2057401 w 12621492"/>
              <a:gd name="connsiteY31" fmla="*/ 421448 h 4975941"/>
              <a:gd name="connsiteX32" fmla="*/ 2092038 w 12621492"/>
              <a:gd name="connsiteY32" fmla="*/ 407593 h 4975941"/>
              <a:gd name="connsiteX33" fmla="*/ 2119747 w 12621492"/>
              <a:gd name="connsiteY33" fmla="*/ 400666 h 4975941"/>
              <a:gd name="connsiteX34" fmla="*/ 2182092 w 12621492"/>
              <a:gd name="connsiteY34" fmla="*/ 386812 h 4975941"/>
              <a:gd name="connsiteX35" fmla="*/ 2286001 w 12621492"/>
              <a:gd name="connsiteY35" fmla="*/ 366030 h 4975941"/>
              <a:gd name="connsiteX36" fmla="*/ 2410692 w 12621492"/>
              <a:gd name="connsiteY36" fmla="*/ 352175 h 4975941"/>
              <a:gd name="connsiteX37" fmla="*/ 2431474 w 12621492"/>
              <a:gd name="connsiteY37" fmla="*/ 345248 h 4975941"/>
              <a:gd name="connsiteX38" fmla="*/ 2452256 w 12621492"/>
              <a:gd name="connsiteY38" fmla="*/ 331393 h 4975941"/>
              <a:gd name="connsiteX39" fmla="*/ 2493819 w 12621492"/>
              <a:gd name="connsiteY39" fmla="*/ 324466 h 4975941"/>
              <a:gd name="connsiteX40" fmla="*/ 2556165 w 12621492"/>
              <a:gd name="connsiteY40" fmla="*/ 303684 h 4975941"/>
              <a:gd name="connsiteX41" fmla="*/ 2597729 w 12621492"/>
              <a:gd name="connsiteY41" fmla="*/ 282903 h 4975941"/>
              <a:gd name="connsiteX42" fmla="*/ 2632365 w 12621492"/>
              <a:gd name="connsiteY42" fmla="*/ 275975 h 4975941"/>
              <a:gd name="connsiteX43" fmla="*/ 2743201 w 12621492"/>
              <a:gd name="connsiteY43" fmla="*/ 269048 h 4975941"/>
              <a:gd name="connsiteX44" fmla="*/ 2833256 w 12621492"/>
              <a:gd name="connsiteY44" fmla="*/ 275975 h 4975941"/>
              <a:gd name="connsiteX45" fmla="*/ 2854038 w 12621492"/>
              <a:gd name="connsiteY45" fmla="*/ 289830 h 4975941"/>
              <a:gd name="connsiteX46" fmla="*/ 2895601 w 12621492"/>
              <a:gd name="connsiteY46" fmla="*/ 303684 h 4975941"/>
              <a:gd name="connsiteX47" fmla="*/ 2944092 w 12621492"/>
              <a:gd name="connsiteY47" fmla="*/ 324466 h 4975941"/>
              <a:gd name="connsiteX48" fmla="*/ 2985656 w 12621492"/>
              <a:gd name="connsiteY48" fmla="*/ 331393 h 4975941"/>
              <a:gd name="connsiteX49" fmla="*/ 3006438 w 12621492"/>
              <a:gd name="connsiteY49" fmla="*/ 338321 h 4975941"/>
              <a:gd name="connsiteX50" fmla="*/ 3144983 w 12621492"/>
              <a:gd name="connsiteY50" fmla="*/ 352175 h 4975941"/>
              <a:gd name="connsiteX51" fmla="*/ 3200401 w 12621492"/>
              <a:gd name="connsiteY51" fmla="*/ 372957 h 4975941"/>
              <a:gd name="connsiteX52" fmla="*/ 3221183 w 12621492"/>
              <a:gd name="connsiteY52" fmla="*/ 386812 h 4975941"/>
              <a:gd name="connsiteX53" fmla="*/ 3442856 w 12621492"/>
              <a:gd name="connsiteY53" fmla="*/ 400666 h 4975941"/>
              <a:gd name="connsiteX54" fmla="*/ 3622965 w 12621492"/>
              <a:gd name="connsiteY54" fmla="*/ 407593 h 4975941"/>
              <a:gd name="connsiteX55" fmla="*/ 3678383 w 12621492"/>
              <a:gd name="connsiteY55" fmla="*/ 393739 h 4975941"/>
              <a:gd name="connsiteX56" fmla="*/ 3706092 w 12621492"/>
              <a:gd name="connsiteY56" fmla="*/ 386812 h 4975941"/>
              <a:gd name="connsiteX57" fmla="*/ 3747656 w 12621492"/>
              <a:gd name="connsiteY57" fmla="*/ 372957 h 4975941"/>
              <a:gd name="connsiteX58" fmla="*/ 3768438 w 12621492"/>
              <a:gd name="connsiteY58" fmla="*/ 366030 h 4975941"/>
              <a:gd name="connsiteX59" fmla="*/ 3789219 w 12621492"/>
              <a:gd name="connsiteY59" fmla="*/ 345248 h 4975941"/>
              <a:gd name="connsiteX60" fmla="*/ 3851565 w 12621492"/>
              <a:gd name="connsiteY60" fmla="*/ 324466 h 4975941"/>
              <a:gd name="connsiteX61" fmla="*/ 3913910 w 12621492"/>
              <a:gd name="connsiteY61" fmla="*/ 303684 h 4975941"/>
              <a:gd name="connsiteX62" fmla="*/ 3934692 w 12621492"/>
              <a:gd name="connsiteY62" fmla="*/ 296757 h 4975941"/>
              <a:gd name="connsiteX63" fmla="*/ 4024747 w 12621492"/>
              <a:gd name="connsiteY63" fmla="*/ 282903 h 4975941"/>
              <a:gd name="connsiteX64" fmla="*/ 4163292 w 12621492"/>
              <a:gd name="connsiteY64" fmla="*/ 289830 h 4975941"/>
              <a:gd name="connsiteX65" fmla="*/ 4239492 w 12621492"/>
              <a:gd name="connsiteY65" fmla="*/ 303684 h 4975941"/>
              <a:gd name="connsiteX66" fmla="*/ 4371110 w 12621492"/>
              <a:gd name="connsiteY66" fmla="*/ 296757 h 4975941"/>
              <a:gd name="connsiteX67" fmla="*/ 4578929 w 12621492"/>
              <a:gd name="connsiteY67" fmla="*/ 310612 h 4975941"/>
              <a:gd name="connsiteX68" fmla="*/ 4606638 w 12621492"/>
              <a:gd name="connsiteY68" fmla="*/ 317539 h 4975941"/>
              <a:gd name="connsiteX69" fmla="*/ 4682838 w 12621492"/>
              <a:gd name="connsiteY69" fmla="*/ 331393 h 4975941"/>
              <a:gd name="connsiteX70" fmla="*/ 4710547 w 12621492"/>
              <a:gd name="connsiteY70" fmla="*/ 338321 h 4975941"/>
              <a:gd name="connsiteX71" fmla="*/ 4731329 w 12621492"/>
              <a:gd name="connsiteY71" fmla="*/ 345248 h 4975941"/>
              <a:gd name="connsiteX72" fmla="*/ 4772892 w 12621492"/>
              <a:gd name="connsiteY72" fmla="*/ 352175 h 4975941"/>
              <a:gd name="connsiteX73" fmla="*/ 4793674 w 12621492"/>
              <a:gd name="connsiteY73" fmla="*/ 359103 h 4975941"/>
              <a:gd name="connsiteX74" fmla="*/ 5105401 w 12621492"/>
              <a:gd name="connsiteY74" fmla="*/ 359103 h 4975941"/>
              <a:gd name="connsiteX75" fmla="*/ 5133110 w 12621492"/>
              <a:gd name="connsiteY75" fmla="*/ 352175 h 4975941"/>
              <a:gd name="connsiteX76" fmla="*/ 5153892 w 12621492"/>
              <a:gd name="connsiteY76" fmla="*/ 345248 h 4975941"/>
              <a:gd name="connsiteX77" fmla="*/ 5216238 w 12621492"/>
              <a:gd name="connsiteY77" fmla="*/ 338321 h 4975941"/>
              <a:gd name="connsiteX78" fmla="*/ 5237019 w 12621492"/>
              <a:gd name="connsiteY78" fmla="*/ 331393 h 4975941"/>
              <a:gd name="connsiteX79" fmla="*/ 5313219 w 12621492"/>
              <a:gd name="connsiteY79" fmla="*/ 317539 h 4975941"/>
              <a:gd name="connsiteX80" fmla="*/ 5334001 w 12621492"/>
              <a:gd name="connsiteY80" fmla="*/ 303684 h 4975941"/>
              <a:gd name="connsiteX81" fmla="*/ 5368638 w 12621492"/>
              <a:gd name="connsiteY81" fmla="*/ 296757 h 4975941"/>
              <a:gd name="connsiteX82" fmla="*/ 5389419 w 12621492"/>
              <a:gd name="connsiteY82" fmla="*/ 289830 h 4975941"/>
              <a:gd name="connsiteX83" fmla="*/ 5430983 w 12621492"/>
              <a:gd name="connsiteY83" fmla="*/ 282903 h 4975941"/>
              <a:gd name="connsiteX84" fmla="*/ 5597238 w 12621492"/>
              <a:gd name="connsiteY84" fmla="*/ 262121 h 4975941"/>
              <a:gd name="connsiteX85" fmla="*/ 5680365 w 12621492"/>
              <a:gd name="connsiteY85" fmla="*/ 241339 h 4975941"/>
              <a:gd name="connsiteX86" fmla="*/ 5721929 w 12621492"/>
              <a:gd name="connsiteY86" fmla="*/ 234412 h 4975941"/>
              <a:gd name="connsiteX87" fmla="*/ 5784274 w 12621492"/>
              <a:gd name="connsiteY87" fmla="*/ 220557 h 4975941"/>
              <a:gd name="connsiteX88" fmla="*/ 5867401 w 12621492"/>
              <a:gd name="connsiteY88" fmla="*/ 206703 h 4975941"/>
              <a:gd name="connsiteX89" fmla="*/ 5888183 w 12621492"/>
              <a:gd name="connsiteY89" fmla="*/ 192848 h 4975941"/>
              <a:gd name="connsiteX90" fmla="*/ 5929747 w 12621492"/>
              <a:gd name="connsiteY90" fmla="*/ 178993 h 4975941"/>
              <a:gd name="connsiteX91" fmla="*/ 5950529 w 12621492"/>
              <a:gd name="connsiteY91" fmla="*/ 165139 h 4975941"/>
              <a:gd name="connsiteX92" fmla="*/ 6005947 w 12621492"/>
              <a:gd name="connsiteY92" fmla="*/ 151284 h 4975941"/>
              <a:gd name="connsiteX93" fmla="*/ 6310747 w 12621492"/>
              <a:gd name="connsiteY93" fmla="*/ 137430 h 4975941"/>
              <a:gd name="connsiteX94" fmla="*/ 6608619 w 12621492"/>
              <a:gd name="connsiteY94" fmla="*/ 144357 h 4975941"/>
              <a:gd name="connsiteX95" fmla="*/ 6670965 w 12621492"/>
              <a:gd name="connsiteY95" fmla="*/ 151284 h 4975941"/>
              <a:gd name="connsiteX96" fmla="*/ 6691747 w 12621492"/>
              <a:gd name="connsiteY96" fmla="*/ 165139 h 4975941"/>
              <a:gd name="connsiteX97" fmla="*/ 6747165 w 12621492"/>
              <a:gd name="connsiteY97" fmla="*/ 172066 h 4975941"/>
              <a:gd name="connsiteX98" fmla="*/ 6927274 w 12621492"/>
              <a:gd name="connsiteY98" fmla="*/ 192848 h 4975941"/>
              <a:gd name="connsiteX99" fmla="*/ 7017329 w 12621492"/>
              <a:gd name="connsiteY99" fmla="*/ 199775 h 4975941"/>
              <a:gd name="connsiteX100" fmla="*/ 7225147 w 12621492"/>
              <a:gd name="connsiteY100" fmla="*/ 206703 h 4975941"/>
              <a:gd name="connsiteX101" fmla="*/ 7523019 w 12621492"/>
              <a:gd name="connsiteY101" fmla="*/ 206703 h 4975941"/>
              <a:gd name="connsiteX102" fmla="*/ 7571510 w 12621492"/>
              <a:gd name="connsiteY102" fmla="*/ 185921 h 4975941"/>
              <a:gd name="connsiteX103" fmla="*/ 7640783 w 12621492"/>
              <a:gd name="connsiteY103" fmla="*/ 178993 h 4975941"/>
              <a:gd name="connsiteX104" fmla="*/ 7668492 w 12621492"/>
              <a:gd name="connsiteY104" fmla="*/ 165139 h 4975941"/>
              <a:gd name="connsiteX105" fmla="*/ 7689274 w 12621492"/>
              <a:gd name="connsiteY105" fmla="*/ 158212 h 4975941"/>
              <a:gd name="connsiteX106" fmla="*/ 7710056 w 12621492"/>
              <a:gd name="connsiteY106" fmla="*/ 144357 h 4975941"/>
              <a:gd name="connsiteX107" fmla="*/ 7744692 w 12621492"/>
              <a:gd name="connsiteY107" fmla="*/ 137430 h 4975941"/>
              <a:gd name="connsiteX108" fmla="*/ 7793183 w 12621492"/>
              <a:gd name="connsiteY108" fmla="*/ 116648 h 4975941"/>
              <a:gd name="connsiteX109" fmla="*/ 7820892 w 12621492"/>
              <a:gd name="connsiteY109" fmla="*/ 102793 h 4975941"/>
              <a:gd name="connsiteX110" fmla="*/ 7869383 w 12621492"/>
              <a:gd name="connsiteY110" fmla="*/ 88939 h 4975941"/>
              <a:gd name="connsiteX111" fmla="*/ 7910947 w 12621492"/>
              <a:gd name="connsiteY111" fmla="*/ 75084 h 4975941"/>
              <a:gd name="connsiteX112" fmla="*/ 8111838 w 12621492"/>
              <a:gd name="connsiteY112" fmla="*/ 68157 h 4975941"/>
              <a:gd name="connsiteX113" fmla="*/ 8257310 w 12621492"/>
              <a:gd name="connsiteY113" fmla="*/ 61230 h 4975941"/>
              <a:gd name="connsiteX114" fmla="*/ 8305801 w 12621492"/>
              <a:gd name="connsiteY114" fmla="*/ 40448 h 4975941"/>
              <a:gd name="connsiteX115" fmla="*/ 8513619 w 12621492"/>
              <a:gd name="connsiteY115" fmla="*/ 26593 h 4975941"/>
              <a:gd name="connsiteX116" fmla="*/ 8943110 w 12621492"/>
              <a:gd name="connsiteY116" fmla="*/ 26593 h 4975941"/>
              <a:gd name="connsiteX117" fmla="*/ 8970819 w 12621492"/>
              <a:gd name="connsiteY117" fmla="*/ 40448 h 4975941"/>
              <a:gd name="connsiteX118" fmla="*/ 9019310 w 12621492"/>
              <a:gd name="connsiteY118" fmla="*/ 47375 h 4975941"/>
              <a:gd name="connsiteX119" fmla="*/ 9088583 w 12621492"/>
              <a:gd name="connsiteY119" fmla="*/ 68157 h 4975941"/>
              <a:gd name="connsiteX120" fmla="*/ 9150929 w 12621492"/>
              <a:gd name="connsiteY120" fmla="*/ 82012 h 4975941"/>
              <a:gd name="connsiteX121" fmla="*/ 9178638 w 12621492"/>
              <a:gd name="connsiteY121" fmla="*/ 88939 h 4975941"/>
              <a:gd name="connsiteX122" fmla="*/ 9199419 w 12621492"/>
              <a:gd name="connsiteY122" fmla="*/ 102793 h 4975941"/>
              <a:gd name="connsiteX123" fmla="*/ 9358747 w 12621492"/>
              <a:gd name="connsiteY123" fmla="*/ 130503 h 4975941"/>
              <a:gd name="connsiteX124" fmla="*/ 9448801 w 12621492"/>
              <a:gd name="connsiteY124" fmla="*/ 137430 h 4975941"/>
              <a:gd name="connsiteX125" fmla="*/ 9476510 w 12621492"/>
              <a:gd name="connsiteY125" fmla="*/ 144357 h 4975941"/>
              <a:gd name="connsiteX126" fmla="*/ 9573492 w 12621492"/>
              <a:gd name="connsiteY126" fmla="*/ 185921 h 4975941"/>
              <a:gd name="connsiteX127" fmla="*/ 9677401 w 12621492"/>
              <a:gd name="connsiteY127" fmla="*/ 192848 h 4975941"/>
              <a:gd name="connsiteX128" fmla="*/ 9705110 w 12621492"/>
              <a:gd name="connsiteY128" fmla="*/ 199775 h 4975941"/>
              <a:gd name="connsiteX129" fmla="*/ 9739747 w 12621492"/>
              <a:gd name="connsiteY129" fmla="*/ 206703 h 4975941"/>
              <a:gd name="connsiteX130" fmla="*/ 9815947 w 12621492"/>
              <a:gd name="connsiteY130" fmla="*/ 255193 h 4975941"/>
              <a:gd name="connsiteX131" fmla="*/ 10266219 w 12621492"/>
              <a:gd name="connsiteY131" fmla="*/ 269048 h 4975941"/>
              <a:gd name="connsiteX132" fmla="*/ 10363201 w 12621492"/>
              <a:gd name="connsiteY132" fmla="*/ 241339 h 4975941"/>
              <a:gd name="connsiteX133" fmla="*/ 10522529 w 12621492"/>
              <a:gd name="connsiteY133" fmla="*/ 192848 h 4975941"/>
              <a:gd name="connsiteX134" fmla="*/ 10758056 w 12621492"/>
              <a:gd name="connsiteY134" fmla="*/ 178993 h 4975941"/>
              <a:gd name="connsiteX135" fmla="*/ 10889674 w 12621492"/>
              <a:gd name="connsiteY135" fmla="*/ 185921 h 4975941"/>
              <a:gd name="connsiteX136" fmla="*/ 10882747 w 12621492"/>
              <a:gd name="connsiteY136" fmla="*/ 262121 h 4975941"/>
              <a:gd name="connsiteX137" fmla="*/ 10855038 w 12621492"/>
              <a:gd name="connsiteY137" fmla="*/ 338321 h 4975941"/>
              <a:gd name="connsiteX138" fmla="*/ 10827329 w 12621492"/>
              <a:gd name="connsiteY138" fmla="*/ 386812 h 4975941"/>
              <a:gd name="connsiteX139" fmla="*/ 10834256 w 12621492"/>
              <a:gd name="connsiteY139" fmla="*/ 463012 h 4975941"/>
              <a:gd name="connsiteX140" fmla="*/ 10861965 w 12621492"/>
              <a:gd name="connsiteY140" fmla="*/ 476866 h 4975941"/>
              <a:gd name="connsiteX141" fmla="*/ 10931238 w 12621492"/>
              <a:gd name="connsiteY141" fmla="*/ 497648 h 4975941"/>
              <a:gd name="connsiteX142" fmla="*/ 11187547 w 12621492"/>
              <a:gd name="connsiteY142" fmla="*/ 525357 h 4975941"/>
              <a:gd name="connsiteX143" fmla="*/ 11215256 w 12621492"/>
              <a:gd name="connsiteY143" fmla="*/ 532284 h 4975941"/>
              <a:gd name="connsiteX144" fmla="*/ 11596256 w 12621492"/>
              <a:gd name="connsiteY144" fmla="*/ 525357 h 4975941"/>
              <a:gd name="connsiteX145" fmla="*/ 11637819 w 12621492"/>
              <a:gd name="connsiteY145" fmla="*/ 511503 h 4975941"/>
              <a:gd name="connsiteX146" fmla="*/ 11679383 w 12621492"/>
              <a:gd name="connsiteY146" fmla="*/ 497648 h 4975941"/>
              <a:gd name="connsiteX147" fmla="*/ 11714019 w 12621492"/>
              <a:gd name="connsiteY147" fmla="*/ 490721 h 4975941"/>
              <a:gd name="connsiteX148" fmla="*/ 11762510 w 12621492"/>
              <a:gd name="connsiteY148" fmla="*/ 469939 h 4975941"/>
              <a:gd name="connsiteX149" fmla="*/ 11797147 w 12621492"/>
              <a:gd name="connsiteY149" fmla="*/ 456084 h 4975941"/>
              <a:gd name="connsiteX150" fmla="*/ 11845638 w 12621492"/>
              <a:gd name="connsiteY150" fmla="*/ 449157 h 4975941"/>
              <a:gd name="connsiteX151" fmla="*/ 11880274 w 12621492"/>
              <a:gd name="connsiteY151" fmla="*/ 435303 h 4975941"/>
              <a:gd name="connsiteX152" fmla="*/ 11928765 w 12621492"/>
              <a:gd name="connsiteY152" fmla="*/ 428375 h 4975941"/>
              <a:gd name="connsiteX153" fmla="*/ 11970329 w 12621492"/>
              <a:gd name="connsiteY153" fmla="*/ 400666 h 4975941"/>
              <a:gd name="connsiteX154" fmla="*/ 12074238 w 12621492"/>
              <a:gd name="connsiteY154" fmla="*/ 386812 h 4975941"/>
              <a:gd name="connsiteX155" fmla="*/ 12129656 w 12621492"/>
              <a:gd name="connsiteY155" fmla="*/ 372957 h 4975941"/>
              <a:gd name="connsiteX156" fmla="*/ 12240492 w 12621492"/>
              <a:gd name="connsiteY156" fmla="*/ 359103 h 4975941"/>
              <a:gd name="connsiteX157" fmla="*/ 12295910 w 12621492"/>
              <a:gd name="connsiteY157" fmla="*/ 366030 h 4975941"/>
              <a:gd name="connsiteX158" fmla="*/ 12282056 w 12621492"/>
              <a:gd name="connsiteY158" fmla="*/ 573848 h 4975941"/>
              <a:gd name="connsiteX159" fmla="*/ 12275129 w 12621492"/>
              <a:gd name="connsiteY159" fmla="*/ 636193 h 4975941"/>
              <a:gd name="connsiteX160" fmla="*/ 12261274 w 12621492"/>
              <a:gd name="connsiteY160" fmla="*/ 857866 h 4975941"/>
              <a:gd name="connsiteX161" fmla="*/ 12275129 w 12621492"/>
              <a:gd name="connsiteY161" fmla="*/ 1058757 h 4975941"/>
              <a:gd name="connsiteX162" fmla="*/ 12288983 w 12621492"/>
              <a:gd name="connsiteY162" fmla="*/ 1093393 h 4975941"/>
              <a:gd name="connsiteX163" fmla="*/ 12295910 w 12621492"/>
              <a:gd name="connsiteY163" fmla="*/ 1134957 h 4975941"/>
              <a:gd name="connsiteX164" fmla="*/ 12316692 w 12621492"/>
              <a:gd name="connsiteY164" fmla="*/ 1398193 h 4975941"/>
              <a:gd name="connsiteX165" fmla="*/ 12309765 w 12621492"/>
              <a:gd name="connsiteY165" fmla="*/ 1502103 h 4975941"/>
              <a:gd name="connsiteX166" fmla="*/ 12302838 w 12621492"/>
              <a:gd name="connsiteY166" fmla="*/ 1536739 h 4975941"/>
              <a:gd name="connsiteX167" fmla="*/ 12295910 w 12621492"/>
              <a:gd name="connsiteY167" fmla="*/ 1612939 h 4975941"/>
              <a:gd name="connsiteX168" fmla="*/ 12337474 w 12621492"/>
              <a:gd name="connsiteY168" fmla="*/ 1772266 h 4975941"/>
              <a:gd name="connsiteX169" fmla="*/ 12351329 w 12621492"/>
              <a:gd name="connsiteY169" fmla="*/ 1993939 h 4975941"/>
              <a:gd name="connsiteX170" fmla="*/ 12358256 w 12621492"/>
              <a:gd name="connsiteY170" fmla="*/ 2014721 h 4975941"/>
              <a:gd name="connsiteX171" fmla="*/ 12365183 w 12621492"/>
              <a:gd name="connsiteY171" fmla="*/ 2070139 h 4975941"/>
              <a:gd name="connsiteX172" fmla="*/ 12385965 w 12621492"/>
              <a:gd name="connsiteY172" fmla="*/ 2298739 h 4975941"/>
              <a:gd name="connsiteX173" fmla="*/ 12392892 w 12621492"/>
              <a:gd name="connsiteY173" fmla="*/ 2340303 h 4975941"/>
              <a:gd name="connsiteX174" fmla="*/ 12413674 w 12621492"/>
              <a:gd name="connsiteY174" fmla="*/ 2388793 h 4975941"/>
              <a:gd name="connsiteX175" fmla="*/ 12420601 w 12621492"/>
              <a:gd name="connsiteY175" fmla="*/ 2423430 h 4975941"/>
              <a:gd name="connsiteX176" fmla="*/ 12441383 w 12621492"/>
              <a:gd name="connsiteY176" fmla="*/ 2451139 h 4975941"/>
              <a:gd name="connsiteX177" fmla="*/ 12455238 w 12621492"/>
              <a:gd name="connsiteY177" fmla="*/ 2471921 h 4975941"/>
              <a:gd name="connsiteX178" fmla="*/ 12462165 w 12621492"/>
              <a:gd name="connsiteY178" fmla="*/ 2769793 h 4975941"/>
              <a:gd name="connsiteX179" fmla="*/ 12503729 w 12621492"/>
              <a:gd name="connsiteY179" fmla="*/ 2873703 h 4975941"/>
              <a:gd name="connsiteX180" fmla="*/ 12531438 w 12621492"/>
              <a:gd name="connsiteY180" fmla="*/ 3005321 h 4975941"/>
              <a:gd name="connsiteX181" fmla="*/ 12621492 w 12621492"/>
              <a:gd name="connsiteY181" fmla="*/ 3344757 h 4975941"/>
              <a:gd name="connsiteX182" fmla="*/ 12614565 w 12621492"/>
              <a:gd name="connsiteY182" fmla="*/ 3905866 h 4975941"/>
              <a:gd name="connsiteX183" fmla="*/ 12586856 w 12621492"/>
              <a:gd name="connsiteY183" fmla="*/ 3933575 h 4975941"/>
              <a:gd name="connsiteX184" fmla="*/ 12552219 w 12621492"/>
              <a:gd name="connsiteY184" fmla="*/ 4016703 h 4975941"/>
              <a:gd name="connsiteX185" fmla="*/ 12531438 w 12621492"/>
              <a:gd name="connsiteY185" fmla="*/ 4058266 h 4975941"/>
              <a:gd name="connsiteX186" fmla="*/ 12524510 w 12621492"/>
              <a:gd name="connsiteY186" fmla="*/ 4113684 h 4975941"/>
              <a:gd name="connsiteX187" fmla="*/ 12510656 w 12621492"/>
              <a:gd name="connsiteY187" fmla="*/ 4134466 h 4975941"/>
              <a:gd name="connsiteX188" fmla="*/ 12489874 w 12621492"/>
              <a:gd name="connsiteY188" fmla="*/ 4203739 h 4975941"/>
              <a:gd name="connsiteX189" fmla="*/ 12476019 w 12621492"/>
              <a:gd name="connsiteY189" fmla="*/ 4231448 h 4975941"/>
              <a:gd name="connsiteX190" fmla="*/ 12462165 w 12621492"/>
              <a:gd name="connsiteY190" fmla="*/ 4279939 h 4975941"/>
              <a:gd name="connsiteX191" fmla="*/ 12455238 w 12621492"/>
              <a:gd name="connsiteY191" fmla="*/ 4466975 h 4975941"/>
              <a:gd name="connsiteX192" fmla="*/ 12441383 w 12621492"/>
              <a:gd name="connsiteY192" fmla="*/ 4515466 h 4975941"/>
              <a:gd name="connsiteX193" fmla="*/ 12379038 w 12621492"/>
              <a:gd name="connsiteY193" fmla="*/ 4550103 h 4975941"/>
              <a:gd name="connsiteX194" fmla="*/ 12337474 w 12621492"/>
              <a:gd name="connsiteY194" fmla="*/ 4563957 h 4975941"/>
              <a:gd name="connsiteX195" fmla="*/ 12316692 w 12621492"/>
              <a:gd name="connsiteY195" fmla="*/ 4584739 h 4975941"/>
              <a:gd name="connsiteX196" fmla="*/ 12302838 w 12621492"/>
              <a:gd name="connsiteY196" fmla="*/ 4640157 h 4975941"/>
              <a:gd name="connsiteX197" fmla="*/ 12261274 w 12621492"/>
              <a:gd name="connsiteY197" fmla="*/ 4688648 h 4975941"/>
              <a:gd name="connsiteX198" fmla="*/ 12240492 w 12621492"/>
              <a:gd name="connsiteY198" fmla="*/ 4702503 h 4975941"/>
              <a:gd name="connsiteX199" fmla="*/ 12164292 w 12621492"/>
              <a:gd name="connsiteY199" fmla="*/ 4716357 h 4975941"/>
              <a:gd name="connsiteX200" fmla="*/ 12074238 w 12621492"/>
              <a:gd name="connsiteY200" fmla="*/ 4750993 h 4975941"/>
              <a:gd name="connsiteX201" fmla="*/ 12046529 w 12621492"/>
              <a:gd name="connsiteY201" fmla="*/ 4757921 h 4975941"/>
              <a:gd name="connsiteX202" fmla="*/ 11838710 w 12621492"/>
              <a:gd name="connsiteY202" fmla="*/ 4764848 h 4975941"/>
              <a:gd name="connsiteX203" fmla="*/ 11755583 w 12621492"/>
              <a:gd name="connsiteY203" fmla="*/ 4771775 h 4975941"/>
              <a:gd name="connsiteX204" fmla="*/ 11215256 w 12621492"/>
              <a:gd name="connsiteY204" fmla="*/ 4792557 h 4975941"/>
              <a:gd name="connsiteX205" fmla="*/ 11152910 w 12621492"/>
              <a:gd name="connsiteY205" fmla="*/ 4799484 h 4975941"/>
              <a:gd name="connsiteX206" fmla="*/ 10896601 w 12621492"/>
              <a:gd name="connsiteY206" fmla="*/ 4806412 h 4975941"/>
              <a:gd name="connsiteX207" fmla="*/ 10855038 w 12621492"/>
              <a:gd name="connsiteY207" fmla="*/ 4820266 h 4975941"/>
              <a:gd name="connsiteX208" fmla="*/ 10709565 w 12621492"/>
              <a:gd name="connsiteY208" fmla="*/ 4834121 h 4975941"/>
              <a:gd name="connsiteX209" fmla="*/ 10432474 w 12621492"/>
              <a:gd name="connsiteY209" fmla="*/ 4882612 h 4975941"/>
              <a:gd name="connsiteX210" fmla="*/ 9864438 w 12621492"/>
              <a:gd name="connsiteY210" fmla="*/ 4938030 h 4975941"/>
              <a:gd name="connsiteX211" fmla="*/ 9123219 w 12621492"/>
              <a:gd name="connsiteY211" fmla="*/ 4958812 h 4975941"/>
              <a:gd name="connsiteX212" fmla="*/ 8700656 w 12621492"/>
              <a:gd name="connsiteY212" fmla="*/ 4917248 h 4975941"/>
              <a:gd name="connsiteX213" fmla="*/ 8638310 w 12621492"/>
              <a:gd name="connsiteY213" fmla="*/ 4896466 h 4975941"/>
              <a:gd name="connsiteX214" fmla="*/ 8382001 w 12621492"/>
              <a:gd name="connsiteY214" fmla="*/ 4868757 h 4975941"/>
              <a:gd name="connsiteX215" fmla="*/ 8361219 w 12621492"/>
              <a:gd name="connsiteY215" fmla="*/ 4861830 h 4975941"/>
              <a:gd name="connsiteX216" fmla="*/ 8340438 w 12621492"/>
              <a:gd name="connsiteY216" fmla="*/ 4847975 h 4975941"/>
              <a:gd name="connsiteX217" fmla="*/ 8312729 w 12621492"/>
              <a:gd name="connsiteY217" fmla="*/ 4841048 h 4975941"/>
              <a:gd name="connsiteX218" fmla="*/ 8291947 w 12621492"/>
              <a:gd name="connsiteY218" fmla="*/ 4834121 h 4975941"/>
              <a:gd name="connsiteX219" fmla="*/ 8264238 w 12621492"/>
              <a:gd name="connsiteY219" fmla="*/ 4813339 h 4975941"/>
              <a:gd name="connsiteX220" fmla="*/ 8194965 w 12621492"/>
              <a:gd name="connsiteY220" fmla="*/ 4806412 h 4975941"/>
              <a:gd name="connsiteX221" fmla="*/ 8077201 w 12621492"/>
              <a:gd name="connsiteY221" fmla="*/ 4799484 h 4975941"/>
              <a:gd name="connsiteX222" fmla="*/ 7897092 w 12621492"/>
              <a:gd name="connsiteY222" fmla="*/ 4764848 h 4975941"/>
              <a:gd name="connsiteX223" fmla="*/ 7737765 w 12621492"/>
              <a:gd name="connsiteY223" fmla="*/ 4737139 h 4975941"/>
              <a:gd name="connsiteX224" fmla="*/ 7460674 w 12621492"/>
              <a:gd name="connsiteY224" fmla="*/ 4709430 h 4975941"/>
              <a:gd name="connsiteX225" fmla="*/ 7259783 w 12621492"/>
              <a:gd name="connsiteY225" fmla="*/ 4681721 h 4975941"/>
              <a:gd name="connsiteX226" fmla="*/ 6553201 w 12621492"/>
              <a:gd name="connsiteY226" fmla="*/ 4674793 h 4975941"/>
              <a:gd name="connsiteX227" fmla="*/ 6116783 w 12621492"/>
              <a:gd name="connsiteY227" fmla="*/ 4660939 h 4975941"/>
              <a:gd name="connsiteX228" fmla="*/ 5666510 w 12621492"/>
              <a:gd name="connsiteY228" fmla="*/ 4654012 h 4975941"/>
              <a:gd name="connsiteX229" fmla="*/ 5410201 w 12621492"/>
              <a:gd name="connsiteY229" fmla="*/ 4667866 h 4975941"/>
              <a:gd name="connsiteX230" fmla="*/ 5285510 w 12621492"/>
              <a:gd name="connsiteY230" fmla="*/ 4654012 h 4975941"/>
              <a:gd name="connsiteX231" fmla="*/ 5126183 w 12621492"/>
              <a:gd name="connsiteY231" fmla="*/ 4640157 h 4975941"/>
              <a:gd name="connsiteX232" fmla="*/ 4973783 w 12621492"/>
              <a:gd name="connsiteY232" fmla="*/ 4647084 h 4975941"/>
              <a:gd name="connsiteX233" fmla="*/ 4932219 w 12621492"/>
              <a:gd name="connsiteY233" fmla="*/ 4654012 h 4975941"/>
              <a:gd name="connsiteX234" fmla="*/ 4821383 w 12621492"/>
              <a:gd name="connsiteY234" fmla="*/ 4667866 h 4975941"/>
              <a:gd name="connsiteX235" fmla="*/ 4384965 w 12621492"/>
              <a:gd name="connsiteY235" fmla="*/ 4688648 h 4975941"/>
              <a:gd name="connsiteX236" fmla="*/ 4191001 w 12621492"/>
              <a:gd name="connsiteY236" fmla="*/ 4709430 h 4975941"/>
              <a:gd name="connsiteX237" fmla="*/ 3844638 w 12621492"/>
              <a:gd name="connsiteY237" fmla="*/ 4737139 h 4975941"/>
              <a:gd name="connsiteX238" fmla="*/ 3429001 w 12621492"/>
              <a:gd name="connsiteY238" fmla="*/ 4730212 h 4975941"/>
              <a:gd name="connsiteX239" fmla="*/ 3214256 w 12621492"/>
              <a:gd name="connsiteY239" fmla="*/ 4716357 h 4975941"/>
              <a:gd name="connsiteX240" fmla="*/ 3165765 w 12621492"/>
              <a:gd name="connsiteY240" fmla="*/ 4709430 h 4975941"/>
              <a:gd name="connsiteX241" fmla="*/ 2971801 w 12621492"/>
              <a:gd name="connsiteY241" fmla="*/ 4702503 h 4975941"/>
              <a:gd name="connsiteX242" fmla="*/ 2708565 w 12621492"/>
              <a:gd name="connsiteY242" fmla="*/ 4688648 h 4975941"/>
              <a:gd name="connsiteX243" fmla="*/ 2542310 w 12621492"/>
              <a:gd name="connsiteY243" fmla="*/ 4667866 h 4975941"/>
              <a:gd name="connsiteX244" fmla="*/ 2410692 w 12621492"/>
              <a:gd name="connsiteY244" fmla="*/ 4660939 h 4975941"/>
              <a:gd name="connsiteX245" fmla="*/ 2382983 w 12621492"/>
              <a:gd name="connsiteY245" fmla="*/ 4647084 h 4975941"/>
              <a:gd name="connsiteX246" fmla="*/ 2092038 w 12621492"/>
              <a:gd name="connsiteY246" fmla="*/ 4633230 h 4975941"/>
              <a:gd name="connsiteX247" fmla="*/ 2043547 w 12621492"/>
              <a:gd name="connsiteY247" fmla="*/ 4626303 h 4975941"/>
              <a:gd name="connsiteX248" fmla="*/ 2022765 w 12621492"/>
              <a:gd name="connsiteY248" fmla="*/ 4612448 h 4975941"/>
              <a:gd name="connsiteX249" fmla="*/ 1863438 w 12621492"/>
              <a:gd name="connsiteY249" fmla="*/ 4598593 h 4975941"/>
              <a:gd name="connsiteX250" fmla="*/ 1309256 w 12621492"/>
              <a:gd name="connsiteY250" fmla="*/ 4570884 h 4975941"/>
              <a:gd name="connsiteX251" fmla="*/ 1143001 w 12621492"/>
              <a:gd name="connsiteY251" fmla="*/ 4577812 h 4975941"/>
              <a:gd name="connsiteX252" fmla="*/ 900547 w 12621492"/>
              <a:gd name="connsiteY252" fmla="*/ 4605521 h 4975941"/>
              <a:gd name="connsiteX253" fmla="*/ 762001 w 12621492"/>
              <a:gd name="connsiteY253" fmla="*/ 4591666 h 4975941"/>
              <a:gd name="connsiteX254" fmla="*/ 741219 w 12621492"/>
              <a:gd name="connsiteY254" fmla="*/ 4584739 h 4975941"/>
              <a:gd name="connsiteX255" fmla="*/ 491838 w 12621492"/>
              <a:gd name="connsiteY255" fmla="*/ 4557030 h 4975941"/>
              <a:gd name="connsiteX256" fmla="*/ 436419 w 12621492"/>
              <a:gd name="connsiteY256" fmla="*/ 4536248 h 4975941"/>
              <a:gd name="connsiteX257" fmla="*/ 415638 w 12621492"/>
              <a:gd name="connsiteY257" fmla="*/ 4515466 h 4975941"/>
              <a:gd name="connsiteX258" fmla="*/ 367147 w 12621492"/>
              <a:gd name="connsiteY258" fmla="*/ 4501612 h 4975941"/>
              <a:gd name="connsiteX259" fmla="*/ 339438 w 12621492"/>
              <a:gd name="connsiteY259" fmla="*/ 4473903 h 4975941"/>
              <a:gd name="connsiteX260" fmla="*/ 318656 w 12621492"/>
              <a:gd name="connsiteY260" fmla="*/ 4460048 h 4975941"/>
              <a:gd name="connsiteX261" fmla="*/ 270165 w 12621492"/>
              <a:gd name="connsiteY261" fmla="*/ 4418484 h 4975941"/>
              <a:gd name="connsiteX262" fmla="*/ 221674 w 12621492"/>
              <a:gd name="connsiteY262" fmla="*/ 4356139 h 4975941"/>
              <a:gd name="connsiteX263" fmla="*/ 152401 w 12621492"/>
              <a:gd name="connsiteY263" fmla="*/ 4314575 h 4975941"/>
              <a:gd name="connsiteX264" fmla="*/ 124692 w 12621492"/>
              <a:gd name="connsiteY264" fmla="*/ 4293793 h 4975941"/>
              <a:gd name="connsiteX265" fmla="*/ 103910 w 12621492"/>
              <a:gd name="connsiteY265" fmla="*/ 4279939 h 4975941"/>
              <a:gd name="connsiteX266" fmla="*/ 76201 w 12621492"/>
              <a:gd name="connsiteY266" fmla="*/ 4231448 h 4975941"/>
              <a:gd name="connsiteX267" fmla="*/ 55419 w 12621492"/>
              <a:gd name="connsiteY267" fmla="*/ 4169103 h 4975941"/>
              <a:gd name="connsiteX268" fmla="*/ 48492 w 12621492"/>
              <a:gd name="connsiteY268" fmla="*/ 4072121 h 4975941"/>
              <a:gd name="connsiteX269" fmla="*/ 41565 w 12621492"/>
              <a:gd name="connsiteY269" fmla="*/ 4044412 h 4975941"/>
              <a:gd name="connsiteX270" fmla="*/ 34638 w 12621492"/>
              <a:gd name="connsiteY270" fmla="*/ 3988993 h 4975941"/>
              <a:gd name="connsiteX271" fmla="*/ 13856 w 12621492"/>
              <a:gd name="connsiteY271" fmla="*/ 3843521 h 4975941"/>
              <a:gd name="connsiteX272" fmla="*/ 6929 w 12621492"/>
              <a:gd name="connsiteY272" fmla="*/ 3545648 h 4975941"/>
              <a:gd name="connsiteX273" fmla="*/ 1 w 12621492"/>
              <a:gd name="connsiteY273" fmla="*/ 3504084 h 4975941"/>
              <a:gd name="connsiteX274" fmla="*/ 20783 w 12621492"/>
              <a:gd name="connsiteY274" fmla="*/ 1952375 h 4975941"/>
              <a:gd name="connsiteX275" fmla="*/ 27710 w 12621492"/>
              <a:gd name="connsiteY275" fmla="*/ 1924666 h 4975941"/>
              <a:gd name="connsiteX276" fmla="*/ 34638 w 12621492"/>
              <a:gd name="connsiteY276" fmla="*/ 1869248 h 4975941"/>
              <a:gd name="connsiteX277" fmla="*/ 90056 w 12621492"/>
              <a:gd name="connsiteY277" fmla="*/ 1813830 h 4975941"/>
              <a:gd name="connsiteX278" fmla="*/ 110838 w 12621492"/>
              <a:gd name="connsiteY278" fmla="*/ 1772266 h 4975941"/>
              <a:gd name="connsiteX279" fmla="*/ 131619 w 12621492"/>
              <a:gd name="connsiteY279" fmla="*/ 1702993 h 4975941"/>
              <a:gd name="connsiteX280" fmla="*/ 180110 w 12621492"/>
              <a:gd name="connsiteY280" fmla="*/ 1564448 h 4975941"/>
              <a:gd name="connsiteX281" fmla="*/ 187038 w 12621492"/>
              <a:gd name="connsiteY281" fmla="*/ 1481321 h 4975941"/>
              <a:gd name="connsiteX282" fmla="*/ 193965 w 12621492"/>
              <a:gd name="connsiteY282" fmla="*/ 1446684 h 4975941"/>
              <a:gd name="connsiteX283" fmla="*/ 187038 w 12621492"/>
              <a:gd name="connsiteY283" fmla="*/ 1377412 h 4975941"/>
              <a:gd name="connsiteX284" fmla="*/ 180110 w 12621492"/>
              <a:gd name="connsiteY284" fmla="*/ 968703 h 4975941"/>
              <a:gd name="connsiteX285" fmla="*/ 187038 w 12621492"/>
              <a:gd name="connsiteY285" fmla="*/ 899430 h 4975941"/>
              <a:gd name="connsiteX286" fmla="*/ 200892 w 12621492"/>
              <a:gd name="connsiteY286" fmla="*/ 830157 h 4975941"/>
              <a:gd name="connsiteX287" fmla="*/ 166256 w 12621492"/>
              <a:gd name="connsiteY287" fmla="*/ 566921 h 497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12621492" h="4975941">
                <a:moveTo>
                  <a:pt x="166256" y="566921"/>
                </a:moveTo>
                <a:cubicBezTo>
                  <a:pt x="196274" y="521894"/>
                  <a:pt x="309499" y="564079"/>
                  <a:pt x="381001" y="559993"/>
                </a:cubicBezTo>
                <a:cubicBezTo>
                  <a:pt x="413554" y="558133"/>
                  <a:pt x="403615" y="552150"/>
                  <a:pt x="429492" y="539212"/>
                </a:cubicBezTo>
                <a:cubicBezTo>
                  <a:pt x="436023" y="535946"/>
                  <a:pt x="443891" y="535830"/>
                  <a:pt x="450274" y="532284"/>
                </a:cubicBezTo>
                <a:cubicBezTo>
                  <a:pt x="464830" y="524197"/>
                  <a:pt x="491838" y="504575"/>
                  <a:pt x="491838" y="504575"/>
                </a:cubicBezTo>
                <a:cubicBezTo>
                  <a:pt x="524486" y="455601"/>
                  <a:pt x="481850" y="514562"/>
                  <a:pt x="533401" y="463012"/>
                </a:cubicBezTo>
                <a:cubicBezTo>
                  <a:pt x="539288" y="457125"/>
                  <a:pt x="540329" y="446848"/>
                  <a:pt x="547256" y="442230"/>
                </a:cubicBezTo>
                <a:cubicBezTo>
                  <a:pt x="555178" y="436949"/>
                  <a:pt x="565729" y="437612"/>
                  <a:pt x="574965" y="435303"/>
                </a:cubicBezTo>
                <a:cubicBezTo>
                  <a:pt x="581892" y="430685"/>
                  <a:pt x="588300" y="425171"/>
                  <a:pt x="595747" y="421448"/>
                </a:cubicBezTo>
                <a:cubicBezTo>
                  <a:pt x="602278" y="418182"/>
                  <a:pt x="609692" y="417085"/>
                  <a:pt x="616529" y="414521"/>
                </a:cubicBezTo>
                <a:cubicBezTo>
                  <a:pt x="628172" y="410155"/>
                  <a:pt x="639255" y="404239"/>
                  <a:pt x="651165" y="400666"/>
                </a:cubicBezTo>
                <a:cubicBezTo>
                  <a:pt x="662442" y="397283"/>
                  <a:pt x="674379" y="396595"/>
                  <a:pt x="685801" y="393739"/>
                </a:cubicBezTo>
                <a:cubicBezTo>
                  <a:pt x="692885" y="391968"/>
                  <a:pt x="699499" y="388583"/>
                  <a:pt x="706583" y="386812"/>
                </a:cubicBezTo>
                <a:cubicBezTo>
                  <a:pt x="718005" y="383956"/>
                  <a:pt x="729860" y="382982"/>
                  <a:pt x="741219" y="379884"/>
                </a:cubicBezTo>
                <a:cubicBezTo>
                  <a:pt x="755308" y="376041"/>
                  <a:pt x="782783" y="366030"/>
                  <a:pt x="782783" y="366030"/>
                </a:cubicBezTo>
                <a:cubicBezTo>
                  <a:pt x="860814" y="369031"/>
                  <a:pt x="940669" y="366943"/>
                  <a:pt x="1018310" y="379884"/>
                </a:cubicBezTo>
                <a:cubicBezTo>
                  <a:pt x="1027701" y="381449"/>
                  <a:pt x="1036783" y="384503"/>
                  <a:pt x="1046019" y="386812"/>
                </a:cubicBezTo>
                <a:cubicBezTo>
                  <a:pt x="1059874" y="400666"/>
                  <a:pt x="1068995" y="422179"/>
                  <a:pt x="1087583" y="428375"/>
                </a:cubicBezTo>
                <a:cubicBezTo>
                  <a:pt x="1139826" y="445791"/>
                  <a:pt x="1075424" y="422297"/>
                  <a:pt x="1129147" y="449157"/>
                </a:cubicBezTo>
                <a:cubicBezTo>
                  <a:pt x="1135678" y="452422"/>
                  <a:pt x="1143002" y="453775"/>
                  <a:pt x="1149929" y="456084"/>
                </a:cubicBezTo>
                <a:cubicBezTo>
                  <a:pt x="1160710" y="466865"/>
                  <a:pt x="1176061" y="484934"/>
                  <a:pt x="1191492" y="490721"/>
                </a:cubicBezTo>
                <a:cubicBezTo>
                  <a:pt x="1202517" y="494855"/>
                  <a:pt x="1214635" y="495094"/>
                  <a:pt x="1226129" y="497648"/>
                </a:cubicBezTo>
                <a:cubicBezTo>
                  <a:pt x="1235423" y="499713"/>
                  <a:pt x="1244684" y="501959"/>
                  <a:pt x="1253838" y="504575"/>
                </a:cubicBezTo>
                <a:cubicBezTo>
                  <a:pt x="1260859" y="506581"/>
                  <a:pt x="1267351" y="510800"/>
                  <a:pt x="1274619" y="511503"/>
                </a:cubicBezTo>
                <a:cubicBezTo>
                  <a:pt x="1339137" y="517747"/>
                  <a:pt x="1403850" y="522009"/>
                  <a:pt x="1468583" y="525357"/>
                </a:cubicBezTo>
                <a:cubicBezTo>
                  <a:pt x="1537802" y="528937"/>
                  <a:pt x="1607128" y="529975"/>
                  <a:pt x="1676401" y="532284"/>
                </a:cubicBezTo>
                <a:cubicBezTo>
                  <a:pt x="1729510" y="529975"/>
                  <a:pt x="1782715" y="529284"/>
                  <a:pt x="1835729" y="525357"/>
                </a:cubicBezTo>
                <a:cubicBezTo>
                  <a:pt x="1846913" y="524529"/>
                  <a:pt x="1872512" y="515405"/>
                  <a:pt x="1884219" y="511503"/>
                </a:cubicBezTo>
                <a:cubicBezTo>
                  <a:pt x="1936394" y="476719"/>
                  <a:pt x="1870084" y="517561"/>
                  <a:pt x="1932710" y="490721"/>
                </a:cubicBezTo>
                <a:cubicBezTo>
                  <a:pt x="1964440" y="477122"/>
                  <a:pt x="1944314" y="476057"/>
                  <a:pt x="1974274" y="456084"/>
                </a:cubicBezTo>
                <a:cubicBezTo>
                  <a:pt x="1980350" y="452034"/>
                  <a:pt x="1988129" y="451466"/>
                  <a:pt x="1995056" y="449157"/>
                </a:cubicBezTo>
                <a:cubicBezTo>
                  <a:pt x="2042199" y="413799"/>
                  <a:pt x="2001230" y="438299"/>
                  <a:pt x="2057401" y="421448"/>
                </a:cubicBezTo>
                <a:cubicBezTo>
                  <a:pt x="2069312" y="417875"/>
                  <a:pt x="2080241" y="411525"/>
                  <a:pt x="2092038" y="407593"/>
                </a:cubicBezTo>
                <a:cubicBezTo>
                  <a:pt x="2101070" y="404582"/>
                  <a:pt x="2110593" y="403281"/>
                  <a:pt x="2119747" y="400666"/>
                </a:cubicBezTo>
                <a:cubicBezTo>
                  <a:pt x="2167496" y="387024"/>
                  <a:pt x="2107085" y="399313"/>
                  <a:pt x="2182092" y="386812"/>
                </a:cubicBezTo>
                <a:cubicBezTo>
                  <a:pt x="2232877" y="369882"/>
                  <a:pt x="2182771" y="385385"/>
                  <a:pt x="2286001" y="366030"/>
                </a:cubicBezTo>
                <a:cubicBezTo>
                  <a:pt x="2377005" y="348967"/>
                  <a:pt x="2195779" y="367527"/>
                  <a:pt x="2410692" y="352175"/>
                </a:cubicBezTo>
                <a:cubicBezTo>
                  <a:pt x="2417619" y="349866"/>
                  <a:pt x="2424943" y="348514"/>
                  <a:pt x="2431474" y="345248"/>
                </a:cubicBezTo>
                <a:cubicBezTo>
                  <a:pt x="2438921" y="341525"/>
                  <a:pt x="2444358" y="334026"/>
                  <a:pt x="2452256" y="331393"/>
                </a:cubicBezTo>
                <a:cubicBezTo>
                  <a:pt x="2465581" y="326951"/>
                  <a:pt x="2479965" y="326775"/>
                  <a:pt x="2493819" y="324466"/>
                </a:cubicBezTo>
                <a:cubicBezTo>
                  <a:pt x="2529976" y="300363"/>
                  <a:pt x="2500167" y="316128"/>
                  <a:pt x="2556165" y="303684"/>
                </a:cubicBezTo>
                <a:cubicBezTo>
                  <a:pt x="2608956" y="291952"/>
                  <a:pt x="2543381" y="303284"/>
                  <a:pt x="2597729" y="282903"/>
                </a:cubicBezTo>
                <a:cubicBezTo>
                  <a:pt x="2608753" y="278769"/>
                  <a:pt x="2620644" y="277091"/>
                  <a:pt x="2632365" y="275975"/>
                </a:cubicBezTo>
                <a:cubicBezTo>
                  <a:pt x="2669216" y="272465"/>
                  <a:pt x="2706256" y="271357"/>
                  <a:pt x="2743201" y="269048"/>
                </a:cubicBezTo>
                <a:cubicBezTo>
                  <a:pt x="2773219" y="271357"/>
                  <a:pt x="2803665" y="270427"/>
                  <a:pt x="2833256" y="275975"/>
                </a:cubicBezTo>
                <a:cubicBezTo>
                  <a:pt x="2841439" y="277509"/>
                  <a:pt x="2846430" y="286449"/>
                  <a:pt x="2854038" y="289830"/>
                </a:cubicBezTo>
                <a:cubicBezTo>
                  <a:pt x="2867383" y="295761"/>
                  <a:pt x="2882539" y="297153"/>
                  <a:pt x="2895601" y="303684"/>
                </a:cubicBezTo>
                <a:cubicBezTo>
                  <a:pt x="2912546" y="312157"/>
                  <a:pt x="2925743" y="320389"/>
                  <a:pt x="2944092" y="324466"/>
                </a:cubicBezTo>
                <a:cubicBezTo>
                  <a:pt x="2957803" y="327513"/>
                  <a:pt x="2971801" y="329084"/>
                  <a:pt x="2985656" y="331393"/>
                </a:cubicBezTo>
                <a:cubicBezTo>
                  <a:pt x="2992583" y="333702"/>
                  <a:pt x="2999310" y="336737"/>
                  <a:pt x="3006438" y="338321"/>
                </a:cubicBezTo>
                <a:cubicBezTo>
                  <a:pt x="3052875" y="348641"/>
                  <a:pt x="3096512" y="348713"/>
                  <a:pt x="3144983" y="352175"/>
                </a:cubicBezTo>
                <a:cubicBezTo>
                  <a:pt x="3193721" y="384668"/>
                  <a:pt x="3131920" y="347276"/>
                  <a:pt x="3200401" y="372957"/>
                </a:cubicBezTo>
                <a:cubicBezTo>
                  <a:pt x="3208197" y="375880"/>
                  <a:pt x="3213000" y="385278"/>
                  <a:pt x="3221183" y="386812"/>
                </a:cubicBezTo>
                <a:cubicBezTo>
                  <a:pt x="3245291" y="391332"/>
                  <a:pt x="3441326" y="400585"/>
                  <a:pt x="3442856" y="400666"/>
                </a:cubicBezTo>
                <a:cubicBezTo>
                  <a:pt x="3528286" y="429144"/>
                  <a:pt x="3469833" y="415250"/>
                  <a:pt x="3622965" y="407593"/>
                </a:cubicBezTo>
                <a:lnTo>
                  <a:pt x="3678383" y="393739"/>
                </a:lnTo>
                <a:cubicBezTo>
                  <a:pt x="3687619" y="391430"/>
                  <a:pt x="3697060" y="389823"/>
                  <a:pt x="3706092" y="386812"/>
                </a:cubicBezTo>
                <a:lnTo>
                  <a:pt x="3747656" y="372957"/>
                </a:lnTo>
                <a:lnTo>
                  <a:pt x="3768438" y="366030"/>
                </a:lnTo>
                <a:cubicBezTo>
                  <a:pt x="3775365" y="359103"/>
                  <a:pt x="3780655" y="350006"/>
                  <a:pt x="3789219" y="345248"/>
                </a:cubicBezTo>
                <a:cubicBezTo>
                  <a:pt x="3789224" y="345245"/>
                  <a:pt x="3841171" y="327930"/>
                  <a:pt x="3851565" y="324466"/>
                </a:cubicBezTo>
                <a:lnTo>
                  <a:pt x="3913910" y="303684"/>
                </a:lnTo>
                <a:cubicBezTo>
                  <a:pt x="3920837" y="301375"/>
                  <a:pt x="3927463" y="297790"/>
                  <a:pt x="3934692" y="296757"/>
                </a:cubicBezTo>
                <a:cubicBezTo>
                  <a:pt x="3997088" y="287844"/>
                  <a:pt x="3967077" y="292514"/>
                  <a:pt x="4024747" y="282903"/>
                </a:cubicBezTo>
                <a:cubicBezTo>
                  <a:pt x="4070929" y="285212"/>
                  <a:pt x="4117268" y="285376"/>
                  <a:pt x="4163292" y="289830"/>
                </a:cubicBezTo>
                <a:cubicBezTo>
                  <a:pt x="4188988" y="292317"/>
                  <a:pt x="4213690" y="302824"/>
                  <a:pt x="4239492" y="303684"/>
                </a:cubicBezTo>
                <a:cubicBezTo>
                  <a:pt x="4283401" y="305148"/>
                  <a:pt x="4327237" y="299066"/>
                  <a:pt x="4371110" y="296757"/>
                </a:cubicBezTo>
                <a:cubicBezTo>
                  <a:pt x="4442713" y="300012"/>
                  <a:pt x="4509438" y="299030"/>
                  <a:pt x="4578929" y="310612"/>
                </a:cubicBezTo>
                <a:cubicBezTo>
                  <a:pt x="4588320" y="312177"/>
                  <a:pt x="4597302" y="315672"/>
                  <a:pt x="4606638" y="317539"/>
                </a:cubicBezTo>
                <a:cubicBezTo>
                  <a:pt x="4631953" y="322602"/>
                  <a:pt x="4657523" y="326330"/>
                  <a:pt x="4682838" y="331393"/>
                </a:cubicBezTo>
                <a:cubicBezTo>
                  <a:pt x="4692174" y="333260"/>
                  <a:pt x="4701393" y="335705"/>
                  <a:pt x="4710547" y="338321"/>
                </a:cubicBezTo>
                <a:cubicBezTo>
                  <a:pt x="4717568" y="340327"/>
                  <a:pt x="4724201" y="343664"/>
                  <a:pt x="4731329" y="345248"/>
                </a:cubicBezTo>
                <a:cubicBezTo>
                  <a:pt x="4745040" y="348295"/>
                  <a:pt x="4759038" y="349866"/>
                  <a:pt x="4772892" y="352175"/>
                </a:cubicBezTo>
                <a:cubicBezTo>
                  <a:pt x="4779819" y="354484"/>
                  <a:pt x="4786590" y="357332"/>
                  <a:pt x="4793674" y="359103"/>
                </a:cubicBezTo>
                <a:cubicBezTo>
                  <a:pt x="4896132" y="384719"/>
                  <a:pt x="4995267" y="361856"/>
                  <a:pt x="5105401" y="359103"/>
                </a:cubicBezTo>
                <a:cubicBezTo>
                  <a:pt x="5114637" y="356794"/>
                  <a:pt x="5123956" y="354791"/>
                  <a:pt x="5133110" y="352175"/>
                </a:cubicBezTo>
                <a:cubicBezTo>
                  <a:pt x="5140131" y="350169"/>
                  <a:pt x="5146689" y="346448"/>
                  <a:pt x="5153892" y="345248"/>
                </a:cubicBezTo>
                <a:cubicBezTo>
                  <a:pt x="5174517" y="341811"/>
                  <a:pt x="5195456" y="340630"/>
                  <a:pt x="5216238" y="338321"/>
                </a:cubicBezTo>
                <a:cubicBezTo>
                  <a:pt x="5223165" y="336012"/>
                  <a:pt x="5229935" y="333164"/>
                  <a:pt x="5237019" y="331393"/>
                </a:cubicBezTo>
                <a:cubicBezTo>
                  <a:pt x="5256375" y="326554"/>
                  <a:pt x="5294699" y="320626"/>
                  <a:pt x="5313219" y="317539"/>
                </a:cubicBezTo>
                <a:cubicBezTo>
                  <a:pt x="5320146" y="312921"/>
                  <a:pt x="5326205" y="306607"/>
                  <a:pt x="5334001" y="303684"/>
                </a:cubicBezTo>
                <a:cubicBezTo>
                  <a:pt x="5345026" y="299550"/>
                  <a:pt x="5357215" y="299613"/>
                  <a:pt x="5368638" y="296757"/>
                </a:cubicBezTo>
                <a:cubicBezTo>
                  <a:pt x="5375722" y="294986"/>
                  <a:pt x="5382291" y="291414"/>
                  <a:pt x="5389419" y="289830"/>
                </a:cubicBezTo>
                <a:cubicBezTo>
                  <a:pt x="5403130" y="286783"/>
                  <a:pt x="5417128" y="285212"/>
                  <a:pt x="5430983" y="282903"/>
                </a:cubicBezTo>
                <a:cubicBezTo>
                  <a:pt x="5493335" y="241334"/>
                  <a:pt x="5436582" y="274022"/>
                  <a:pt x="5597238" y="262121"/>
                </a:cubicBezTo>
                <a:cubicBezTo>
                  <a:pt x="5692248" y="255083"/>
                  <a:pt x="5584881" y="257252"/>
                  <a:pt x="5680365" y="241339"/>
                </a:cubicBezTo>
                <a:cubicBezTo>
                  <a:pt x="5694220" y="239030"/>
                  <a:pt x="5708156" y="237167"/>
                  <a:pt x="5721929" y="234412"/>
                </a:cubicBezTo>
                <a:cubicBezTo>
                  <a:pt x="5742804" y="230237"/>
                  <a:pt x="5763309" y="224257"/>
                  <a:pt x="5784274" y="220557"/>
                </a:cubicBezTo>
                <a:cubicBezTo>
                  <a:pt x="5894558" y="201095"/>
                  <a:pt x="5798404" y="223952"/>
                  <a:pt x="5867401" y="206703"/>
                </a:cubicBezTo>
                <a:cubicBezTo>
                  <a:pt x="5874328" y="202085"/>
                  <a:pt x="5880575" y="196229"/>
                  <a:pt x="5888183" y="192848"/>
                </a:cubicBezTo>
                <a:cubicBezTo>
                  <a:pt x="5901528" y="186917"/>
                  <a:pt x="5917595" y="187094"/>
                  <a:pt x="5929747" y="178993"/>
                </a:cubicBezTo>
                <a:cubicBezTo>
                  <a:pt x="5936674" y="174375"/>
                  <a:pt x="5943082" y="168862"/>
                  <a:pt x="5950529" y="165139"/>
                </a:cubicBezTo>
                <a:cubicBezTo>
                  <a:pt x="5962145" y="159331"/>
                  <a:pt x="5996941" y="151835"/>
                  <a:pt x="6005947" y="151284"/>
                </a:cubicBezTo>
                <a:cubicBezTo>
                  <a:pt x="6107462" y="145069"/>
                  <a:pt x="6209147" y="142048"/>
                  <a:pt x="6310747" y="137430"/>
                </a:cubicBezTo>
                <a:lnTo>
                  <a:pt x="6608619" y="144357"/>
                </a:lnTo>
                <a:cubicBezTo>
                  <a:pt x="6629513" y="145161"/>
                  <a:pt x="6650679" y="146213"/>
                  <a:pt x="6670965" y="151284"/>
                </a:cubicBezTo>
                <a:cubicBezTo>
                  <a:pt x="6679042" y="153303"/>
                  <a:pt x="6683715" y="162948"/>
                  <a:pt x="6691747" y="165139"/>
                </a:cubicBezTo>
                <a:cubicBezTo>
                  <a:pt x="6709707" y="170037"/>
                  <a:pt x="6728692" y="169757"/>
                  <a:pt x="6747165" y="172066"/>
                </a:cubicBezTo>
                <a:cubicBezTo>
                  <a:pt x="6812697" y="215755"/>
                  <a:pt x="6756316" y="183351"/>
                  <a:pt x="6927274" y="192848"/>
                </a:cubicBezTo>
                <a:cubicBezTo>
                  <a:pt x="6957335" y="194518"/>
                  <a:pt x="6987255" y="198376"/>
                  <a:pt x="7017329" y="199775"/>
                </a:cubicBezTo>
                <a:cubicBezTo>
                  <a:pt x="7086565" y="202995"/>
                  <a:pt x="7155874" y="204394"/>
                  <a:pt x="7225147" y="206703"/>
                </a:cubicBezTo>
                <a:cubicBezTo>
                  <a:pt x="7342523" y="230177"/>
                  <a:pt x="7272849" y="218907"/>
                  <a:pt x="7523019" y="206703"/>
                </a:cubicBezTo>
                <a:cubicBezTo>
                  <a:pt x="7542813" y="205737"/>
                  <a:pt x="7552520" y="189990"/>
                  <a:pt x="7571510" y="185921"/>
                </a:cubicBezTo>
                <a:cubicBezTo>
                  <a:pt x="7594201" y="181059"/>
                  <a:pt x="7617692" y="181302"/>
                  <a:pt x="7640783" y="178993"/>
                </a:cubicBezTo>
                <a:cubicBezTo>
                  <a:pt x="7650019" y="174375"/>
                  <a:pt x="7659000" y="169207"/>
                  <a:pt x="7668492" y="165139"/>
                </a:cubicBezTo>
                <a:cubicBezTo>
                  <a:pt x="7675204" y="162263"/>
                  <a:pt x="7682743" y="161478"/>
                  <a:pt x="7689274" y="158212"/>
                </a:cubicBezTo>
                <a:cubicBezTo>
                  <a:pt x="7696721" y="154489"/>
                  <a:pt x="7702260" y="147280"/>
                  <a:pt x="7710056" y="144357"/>
                </a:cubicBezTo>
                <a:cubicBezTo>
                  <a:pt x="7721080" y="140223"/>
                  <a:pt x="7733147" y="139739"/>
                  <a:pt x="7744692" y="137430"/>
                </a:cubicBezTo>
                <a:cubicBezTo>
                  <a:pt x="7786808" y="109352"/>
                  <a:pt x="7742059" y="135820"/>
                  <a:pt x="7793183" y="116648"/>
                </a:cubicBezTo>
                <a:cubicBezTo>
                  <a:pt x="7802852" y="113022"/>
                  <a:pt x="7811400" y="106861"/>
                  <a:pt x="7820892" y="102793"/>
                </a:cubicBezTo>
                <a:cubicBezTo>
                  <a:pt x="7838997" y="95034"/>
                  <a:pt x="7849856" y="94797"/>
                  <a:pt x="7869383" y="88939"/>
                </a:cubicBezTo>
                <a:cubicBezTo>
                  <a:pt x="7883371" y="84743"/>
                  <a:pt x="7896396" y="76331"/>
                  <a:pt x="7910947" y="75084"/>
                </a:cubicBezTo>
                <a:cubicBezTo>
                  <a:pt x="7977706" y="69362"/>
                  <a:pt x="8044888" y="70835"/>
                  <a:pt x="8111838" y="68157"/>
                </a:cubicBezTo>
                <a:lnTo>
                  <a:pt x="8257310" y="61230"/>
                </a:lnTo>
                <a:cubicBezTo>
                  <a:pt x="8272333" y="53718"/>
                  <a:pt x="8288811" y="43846"/>
                  <a:pt x="8305801" y="40448"/>
                </a:cubicBezTo>
                <a:cubicBezTo>
                  <a:pt x="8370000" y="27609"/>
                  <a:pt x="8458171" y="29004"/>
                  <a:pt x="8513619" y="26593"/>
                </a:cubicBezTo>
                <a:cubicBezTo>
                  <a:pt x="8661870" y="-22822"/>
                  <a:pt x="8560595" y="8378"/>
                  <a:pt x="8943110" y="26593"/>
                </a:cubicBezTo>
                <a:cubicBezTo>
                  <a:pt x="8953425" y="27084"/>
                  <a:pt x="8960856" y="37731"/>
                  <a:pt x="8970819" y="40448"/>
                </a:cubicBezTo>
                <a:cubicBezTo>
                  <a:pt x="8986571" y="44744"/>
                  <a:pt x="9003246" y="44454"/>
                  <a:pt x="9019310" y="47375"/>
                </a:cubicBezTo>
                <a:cubicBezTo>
                  <a:pt x="9059608" y="54702"/>
                  <a:pt x="9040409" y="56114"/>
                  <a:pt x="9088583" y="68157"/>
                </a:cubicBezTo>
                <a:cubicBezTo>
                  <a:pt x="9156159" y="85050"/>
                  <a:pt x="9071779" y="64423"/>
                  <a:pt x="9150929" y="82012"/>
                </a:cubicBezTo>
                <a:cubicBezTo>
                  <a:pt x="9160223" y="84077"/>
                  <a:pt x="9169402" y="86630"/>
                  <a:pt x="9178638" y="88939"/>
                </a:cubicBezTo>
                <a:cubicBezTo>
                  <a:pt x="9185565" y="93557"/>
                  <a:pt x="9191811" y="99412"/>
                  <a:pt x="9199419" y="102793"/>
                </a:cubicBezTo>
                <a:cubicBezTo>
                  <a:pt x="9250474" y="125484"/>
                  <a:pt x="9302277" y="124856"/>
                  <a:pt x="9358747" y="130503"/>
                </a:cubicBezTo>
                <a:cubicBezTo>
                  <a:pt x="9388704" y="133499"/>
                  <a:pt x="9418783" y="135121"/>
                  <a:pt x="9448801" y="137430"/>
                </a:cubicBezTo>
                <a:cubicBezTo>
                  <a:pt x="9458037" y="139739"/>
                  <a:pt x="9467596" y="141014"/>
                  <a:pt x="9476510" y="144357"/>
                </a:cubicBezTo>
                <a:cubicBezTo>
                  <a:pt x="9511316" y="157410"/>
                  <a:pt x="9531109" y="183096"/>
                  <a:pt x="9573492" y="185921"/>
                </a:cubicBezTo>
                <a:lnTo>
                  <a:pt x="9677401" y="192848"/>
                </a:lnTo>
                <a:cubicBezTo>
                  <a:pt x="9686637" y="195157"/>
                  <a:pt x="9695816" y="197710"/>
                  <a:pt x="9705110" y="199775"/>
                </a:cubicBezTo>
                <a:cubicBezTo>
                  <a:pt x="9716604" y="202329"/>
                  <a:pt x="9729813" y="200382"/>
                  <a:pt x="9739747" y="206703"/>
                </a:cubicBezTo>
                <a:cubicBezTo>
                  <a:pt x="9831208" y="264906"/>
                  <a:pt x="9737115" y="239427"/>
                  <a:pt x="9815947" y="255193"/>
                </a:cubicBezTo>
                <a:cubicBezTo>
                  <a:pt x="9936573" y="375819"/>
                  <a:pt x="9847402" y="296601"/>
                  <a:pt x="10266219" y="269048"/>
                </a:cubicBezTo>
                <a:cubicBezTo>
                  <a:pt x="10299767" y="266841"/>
                  <a:pt x="10331067" y="251226"/>
                  <a:pt x="10363201" y="241339"/>
                </a:cubicBezTo>
                <a:cubicBezTo>
                  <a:pt x="10390201" y="233031"/>
                  <a:pt x="10491256" y="196323"/>
                  <a:pt x="10522529" y="192848"/>
                </a:cubicBezTo>
                <a:cubicBezTo>
                  <a:pt x="10600693" y="184163"/>
                  <a:pt x="10679547" y="183611"/>
                  <a:pt x="10758056" y="178993"/>
                </a:cubicBezTo>
                <a:cubicBezTo>
                  <a:pt x="10801929" y="181302"/>
                  <a:pt x="10853119" y="161551"/>
                  <a:pt x="10889674" y="185921"/>
                </a:cubicBezTo>
                <a:cubicBezTo>
                  <a:pt x="10910895" y="200069"/>
                  <a:pt x="10886118" y="236840"/>
                  <a:pt x="10882747" y="262121"/>
                </a:cubicBezTo>
                <a:cubicBezTo>
                  <a:pt x="10879281" y="288119"/>
                  <a:pt x="10865297" y="315751"/>
                  <a:pt x="10855038" y="338321"/>
                </a:cubicBezTo>
                <a:cubicBezTo>
                  <a:pt x="10842485" y="365938"/>
                  <a:pt x="10842860" y="363515"/>
                  <a:pt x="10827329" y="386812"/>
                </a:cubicBezTo>
                <a:cubicBezTo>
                  <a:pt x="10829638" y="412212"/>
                  <a:pt x="10825100" y="439207"/>
                  <a:pt x="10834256" y="463012"/>
                </a:cubicBezTo>
                <a:cubicBezTo>
                  <a:pt x="10837963" y="472650"/>
                  <a:pt x="10852377" y="473031"/>
                  <a:pt x="10861965" y="476866"/>
                </a:cubicBezTo>
                <a:cubicBezTo>
                  <a:pt x="10870331" y="480212"/>
                  <a:pt x="10916891" y="495993"/>
                  <a:pt x="10931238" y="497648"/>
                </a:cubicBezTo>
                <a:cubicBezTo>
                  <a:pt x="11095924" y="516650"/>
                  <a:pt x="11048498" y="503403"/>
                  <a:pt x="11187547" y="525357"/>
                </a:cubicBezTo>
                <a:cubicBezTo>
                  <a:pt x="11196951" y="526842"/>
                  <a:pt x="11206020" y="529975"/>
                  <a:pt x="11215256" y="532284"/>
                </a:cubicBezTo>
                <a:cubicBezTo>
                  <a:pt x="11342256" y="529975"/>
                  <a:pt x="11469388" y="531596"/>
                  <a:pt x="11596256" y="525357"/>
                </a:cubicBezTo>
                <a:cubicBezTo>
                  <a:pt x="11610842" y="524640"/>
                  <a:pt x="11623965" y="516121"/>
                  <a:pt x="11637819" y="511503"/>
                </a:cubicBezTo>
                <a:lnTo>
                  <a:pt x="11679383" y="497648"/>
                </a:lnTo>
                <a:lnTo>
                  <a:pt x="11714019" y="490721"/>
                </a:lnTo>
                <a:cubicBezTo>
                  <a:pt x="11762678" y="466392"/>
                  <a:pt x="11721738" y="485229"/>
                  <a:pt x="11762510" y="469939"/>
                </a:cubicBezTo>
                <a:cubicBezTo>
                  <a:pt x="11774153" y="465573"/>
                  <a:pt x="11785083" y="459100"/>
                  <a:pt x="11797147" y="456084"/>
                </a:cubicBezTo>
                <a:cubicBezTo>
                  <a:pt x="11812987" y="452124"/>
                  <a:pt x="11829474" y="451466"/>
                  <a:pt x="11845638" y="449157"/>
                </a:cubicBezTo>
                <a:cubicBezTo>
                  <a:pt x="11857183" y="444539"/>
                  <a:pt x="11868211" y="438319"/>
                  <a:pt x="11880274" y="435303"/>
                </a:cubicBezTo>
                <a:cubicBezTo>
                  <a:pt x="11896114" y="431343"/>
                  <a:pt x="11913526" y="434236"/>
                  <a:pt x="11928765" y="428375"/>
                </a:cubicBezTo>
                <a:cubicBezTo>
                  <a:pt x="11944306" y="422398"/>
                  <a:pt x="11953780" y="402505"/>
                  <a:pt x="11970329" y="400666"/>
                </a:cubicBezTo>
                <a:cubicBezTo>
                  <a:pt x="12003899" y="396936"/>
                  <a:pt x="12040756" y="393987"/>
                  <a:pt x="12074238" y="386812"/>
                </a:cubicBezTo>
                <a:cubicBezTo>
                  <a:pt x="12092857" y="382822"/>
                  <a:pt x="12110985" y="376691"/>
                  <a:pt x="12129656" y="372957"/>
                </a:cubicBezTo>
                <a:cubicBezTo>
                  <a:pt x="12154364" y="368015"/>
                  <a:pt x="12218884" y="361504"/>
                  <a:pt x="12240492" y="359103"/>
                </a:cubicBezTo>
                <a:cubicBezTo>
                  <a:pt x="12258965" y="361412"/>
                  <a:pt x="12292372" y="347753"/>
                  <a:pt x="12295910" y="366030"/>
                </a:cubicBezTo>
                <a:cubicBezTo>
                  <a:pt x="12309103" y="434191"/>
                  <a:pt x="12287381" y="504626"/>
                  <a:pt x="12282056" y="573848"/>
                </a:cubicBezTo>
                <a:cubicBezTo>
                  <a:pt x="12280452" y="594696"/>
                  <a:pt x="12276655" y="615339"/>
                  <a:pt x="12275129" y="636193"/>
                </a:cubicBezTo>
                <a:cubicBezTo>
                  <a:pt x="12269726" y="710031"/>
                  <a:pt x="12265892" y="783975"/>
                  <a:pt x="12261274" y="857866"/>
                </a:cubicBezTo>
                <a:cubicBezTo>
                  <a:pt x="12262808" y="896211"/>
                  <a:pt x="12255139" y="998788"/>
                  <a:pt x="12275129" y="1058757"/>
                </a:cubicBezTo>
                <a:cubicBezTo>
                  <a:pt x="12279061" y="1070554"/>
                  <a:pt x="12284365" y="1081848"/>
                  <a:pt x="12288983" y="1093393"/>
                </a:cubicBezTo>
                <a:cubicBezTo>
                  <a:pt x="12291292" y="1107248"/>
                  <a:pt x="12295209" y="1120929"/>
                  <a:pt x="12295910" y="1134957"/>
                </a:cubicBezTo>
                <a:cubicBezTo>
                  <a:pt x="12308765" y="1392054"/>
                  <a:pt x="12266974" y="1298754"/>
                  <a:pt x="12316692" y="1398193"/>
                </a:cubicBezTo>
                <a:cubicBezTo>
                  <a:pt x="12314383" y="1432830"/>
                  <a:pt x="12313219" y="1467562"/>
                  <a:pt x="12309765" y="1502103"/>
                </a:cubicBezTo>
                <a:cubicBezTo>
                  <a:pt x="12308593" y="1513819"/>
                  <a:pt x="12304298" y="1525056"/>
                  <a:pt x="12302838" y="1536739"/>
                </a:cubicBezTo>
                <a:cubicBezTo>
                  <a:pt x="12299674" y="1562047"/>
                  <a:pt x="12298219" y="1587539"/>
                  <a:pt x="12295910" y="1612939"/>
                </a:cubicBezTo>
                <a:cubicBezTo>
                  <a:pt x="12332318" y="1758568"/>
                  <a:pt x="12315494" y="1706324"/>
                  <a:pt x="12337474" y="1772266"/>
                </a:cubicBezTo>
                <a:cubicBezTo>
                  <a:pt x="12342092" y="1846157"/>
                  <a:pt x="12345006" y="1920174"/>
                  <a:pt x="12351329" y="1993939"/>
                </a:cubicBezTo>
                <a:cubicBezTo>
                  <a:pt x="12351953" y="2001214"/>
                  <a:pt x="12356950" y="2007537"/>
                  <a:pt x="12358256" y="2014721"/>
                </a:cubicBezTo>
                <a:cubicBezTo>
                  <a:pt x="12361586" y="2033037"/>
                  <a:pt x="12363547" y="2051595"/>
                  <a:pt x="12365183" y="2070139"/>
                </a:cubicBezTo>
                <a:cubicBezTo>
                  <a:pt x="12379608" y="2233615"/>
                  <a:pt x="12370708" y="2199564"/>
                  <a:pt x="12385965" y="2298739"/>
                </a:cubicBezTo>
                <a:cubicBezTo>
                  <a:pt x="12388101" y="2312621"/>
                  <a:pt x="12388761" y="2326878"/>
                  <a:pt x="12392892" y="2340303"/>
                </a:cubicBezTo>
                <a:cubicBezTo>
                  <a:pt x="12398064" y="2357111"/>
                  <a:pt x="12406747" y="2372630"/>
                  <a:pt x="12413674" y="2388793"/>
                </a:cubicBezTo>
                <a:cubicBezTo>
                  <a:pt x="12415983" y="2400339"/>
                  <a:pt x="12415819" y="2412670"/>
                  <a:pt x="12420601" y="2423430"/>
                </a:cubicBezTo>
                <a:cubicBezTo>
                  <a:pt x="12425290" y="2433980"/>
                  <a:pt x="12434672" y="2441744"/>
                  <a:pt x="12441383" y="2451139"/>
                </a:cubicBezTo>
                <a:cubicBezTo>
                  <a:pt x="12446222" y="2457914"/>
                  <a:pt x="12450620" y="2464994"/>
                  <a:pt x="12455238" y="2471921"/>
                </a:cubicBezTo>
                <a:cubicBezTo>
                  <a:pt x="12457547" y="2571212"/>
                  <a:pt x="12450265" y="2671191"/>
                  <a:pt x="12462165" y="2769793"/>
                </a:cubicBezTo>
                <a:cubicBezTo>
                  <a:pt x="12466635" y="2806829"/>
                  <a:pt x="12493203" y="2837914"/>
                  <a:pt x="12503729" y="2873703"/>
                </a:cubicBezTo>
                <a:cubicBezTo>
                  <a:pt x="12516380" y="2916716"/>
                  <a:pt x="12519988" y="2961973"/>
                  <a:pt x="12531438" y="3005321"/>
                </a:cubicBezTo>
                <a:cubicBezTo>
                  <a:pt x="12635848" y="3400590"/>
                  <a:pt x="12573796" y="3106280"/>
                  <a:pt x="12621492" y="3344757"/>
                </a:cubicBezTo>
                <a:cubicBezTo>
                  <a:pt x="12619183" y="3531793"/>
                  <a:pt x="12625549" y="3719138"/>
                  <a:pt x="12614565" y="3905866"/>
                </a:cubicBezTo>
                <a:cubicBezTo>
                  <a:pt x="12613798" y="3918906"/>
                  <a:pt x="12594102" y="3922707"/>
                  <a:pt x="12586856" y="3933575"/>
                </a:cubicBezTo>
                <a:cubicBezTo>
                  <a:pt x="12532039" y="4015801"/>
                  <a:pt x="12574690" y="3960524"/>
                  <a:pt x="12552219" y="4016703"/>
                </a:cubicBezTo>
                <a:cubicBezTo>
                  <a:pt x="12546466" y="4031085"/>
                  <a:pt x="12538365" y="4044412"/>
                  <a:pt x="12531438" y="4058266"/>
                </a:cubicBezTo>
                <a:cubicBezTo>
                  <a:pt x="12529129" y="4076739"/>
                  <a:pt x="12529408" y="4095724"/>
                  <a:pt x="12524510" y="4113684"/>
                </a:cubicBezTo>
                <a:cubicBezTo>
                  <a:pt x="12522319" y="4121716"/>
                  <a:pt x="12514037" y="4126858"/>
                  <a:pt x="12510656" y="4134466"/>
                </a:cubicBezTo>
                <a:cubicBezTo>
                  <a:pt x="12472747" y="4219763"/>
                  <a:pt x="12514062" y="4139240"/>
                  <a:pt x="12489874" y="4203739"/>
                </a:cubicBezTo>
                <a:cubicBezTo>
                  <a:pt x="12486248" y="4213408"/>
                  <a:pt x="12479548" y="4221743"/>
                  <a:pt x="12476019" y="4231448"/>
                </a:cubicBezTo>
                <a:cubicBezTo>
                  <a:pt x="12470274" y="4247246"/>
                  <a:pt x="12466783" y="4263775"/>
                  <a:pt x="12462165" y="4279939"/>
                </a:cubicBezTo>
                <a:cubicBezTo>
                  <a:pt x="12459856" y="4342284"/>
                  <a:pt x="12459255" y="4404716"/>
                  <a:pt x="12455238" y="4466975"/>
                </a:cubicBezTo>
                <a:cubicBezTo>
                  <a:pt x="12455166" y="4468091"/>
                  <a:pt x="12444704" y="4511481"/>
                  <a:pt x="12441383" y="4515466"/>
                </a:cubicBezTo>
                <a:cubicBezTo>
                  <a:pt x="12425819" y="4534143"/>
                  <a:pt x="12400599" y="4542263"/>
                  <a:pt x="12379038" y="4550103"/>
                </a:cubicBezTo>
                <a:cubicBezTo>
                  <a:pt x="12365313" y="4555094"/>
                  <a:pt x="12337474" y="4563957"/>
                  <a:pt x="12337474" y="4563957"/>
                </a:cubicBezTo>
                <a:cubicBezTo>
                  <a:pt x="12330547" y="4570884"/>
                  <a:pt x="12321073" y="4575977"/>
                  <a:pt x="12316692" y="4584739"/>
                </a:cubicBezTo>
                <a:cubicBezTo>
                  <a:pt x="12293891" y="4630340"/>
                  <a:pt x="12322445" y="4605845"/>
                  <a:pt x="12302838" y="4640157"/>
                </a:cubicBezTo>
                <a:cubicBezTo>
                  <a:pt x="12294499" y="4654751"/>
                  <a:pt x="12274674" y="4677481"/>
                  <a:pt x="12261274" y="4688648"/>
                </a:cubicBezTo>
                <a:cubicBezTo>
                  <a:pt x="12254878" y="4693978"/>
                  <a:pt x="12248467" y="4700111"/>
                  <a:pt x="12240492" y="4702503"/>
                </a:cubicBezTo>
                <a:cubicBezTo>
                  <a:pt x="12155889" y="4727884"/>
                  <a:pt x="12223402" y="4695495"/>
                  <a:pt x="12164292" y="4716357"/>
                </a:cubicBezTo>
                <a:cubicBezTo>
                  <a:pt x="12133964" y="4727061"/>
                  <a:pt x="12105439" y="4743192"/>
                  <a:pt x="12074238" y="4750993"/>
                </a:cubicBezTo>
                <a:cubicBezTo>
                  <a:pt x="12065002" y="4753302"/>
                  <a:pt x="12056033" y="4757362"/>
                  <a:pt x="12046529" y="4757921"/>
                </a:cubicBezTo>
                <a:cubicBezTo>
                  <a:pt x="11977337" y="4761991"/>
                  <a:pt x="11907983" y="4762539"/>
                  <a:pt x="11838710" y="4764848"/>
                </a:cubicBezTo>
                <a:cubicBezTo>
                  <a:pt x="11811001" y="4767157"/>
                  <a:pt x="11783356" y="4770431"/>
                  <a:pt x="11755583" y="4771775"/>
                </a:cubicBezTo>
                <a:lnTo>
                  <a:pt x="11215256" y="4792557"/>
                </a:lnTo>
                <a:cubicBezTo>
                  <a:pt x="11194474" y="4794866"/>
                  <a:pt x="11173800" y="4798576"/>
                  <a:pt x="11152910" y="4799484"/>
                </a:cubicBezTo>
                <a:cubicBezTo>
                  <a:pt x="11067523" y="4803197"/>
                  <a:pt x="10981861" y="4800464"/>
                  <a:pt x="10896601" y="4806412"/>
                </a:cubicBezTo>
                <a:cubicBezTo>
                  <a:pt x="10882033" y="4807428"/>
                  <a:pt x="10869484" y="4818126"/>
                  <a:pt x="10855038" y="4820266"/>
                </a:cubicBezTo>
                <a:cubicBezTo>
                  <a:pt x="10806853" y="4827404"/>
                  <a:pt x="10709565" y="4834121"/>
                  <a:pt x="10709565" y="4834121"/>
                </a:cubicBezTo>
                <a:cubicBezTo>
                  <a:pt x="10562135" y="4878350"/>
                  <a:pt x="10696709" y="4841961"/>
                  <a:pt x="10432474" y="4882612"/>
                </a:cubicBezTo>
                <a:cubicBezTo>
                  <a:pt x="10050730" y="4941342"/>
                  <a:pt x="10580969" y="4890261"/>
                  <a:pt x="9864438" y="4938030"/>
                </a:cubicBezTo>
                <a:cubicBezTo>
                  <a:pt x="9532337" y="4985473"/>
                  <a:pt x="9617171" y="4983510"/>
                  <a:pt x="9123219" y="4958812"/>
                </a:cubicBezTo>
                <a:cubicBezTo>
                  <a:pt x="8981862" y="4951744"/>
                  <a:pt x="8700656" y="4917248"/>
                  <a:pt x="8700656" y="4917248"/>
                </a:cubicBezTo>
                <a:cubicBezTo>
                  <a:pt x="8679874" y="4910321"/>
                  <a:pt x="8659996" y="4899564"/>
                  <a:pt x="8638310" y="4896466"/>
                </a:cubicBezTo>
                <a:cubicBezTo>
                  <a:pt x="8386017" y="4860425"/>
                  <a:pt x="8537356" y="4902048"/>
                  <a:pt x="8382001" y="4868757"/>
                </a:cubicBezTo>
                <a:cubicBezTo>
                  <a:pt x="8374861" y="4867227"/>
                  <a:pt x="8368146" y="4864139"/>
                  <a:pt x="8361219" y="4861830"/>
                </a:cubicBezTo>
                <a:cubicBezTo>
                  <a:pt x="8354292" y="4857212"/>
                  <a:pt x="8348090" y="4851255"/>
                  <a:pt x="8340438" y="4847975"/>
                </a:cubicBezTo>
                <a:cubicBezTo>
                  <a:pt x="8331687" y="4844225"/>
                  <a:pt x="8321883" y="4843663"/>
                  <a:pt x="8312729" y="4841048"/>
                </a:cubicBezTo>
                <a:cubicBezTo>
                  <a:pt x="8305708" y="4839042"/>
                  <a:pt x="8298874" y="4836430"/>
                  <a:pt x="8291947" y="4834121"/>
                </a:cubicBezTo>
                <a:cubicBezTo>
                  <a:pt x="8282711" y="4827194"/>
                  <a:pt x="8275339" y="4816511"/>
                  <a:pt x="8264238" y="4813339"/>
                </a:cubicBezTo>
                <a:cubicBezTo>
                  <a:pt x="8241925" y="4806964"/>
                  <a:pt x="8218108" y="4808126"/>
                  <a:pt x="8194965" y="4806412"/>
                </a:cubicBezTo>
                <a:cubicBezTo>
                  <a:pt x="8155750" y="4803507"/>
                  <a:pt x="8116456" y="4801793"/>
                  <a:pt x="8077201" y="4799484"/>
                </a:cubicBezTo>
                <a:cubicBezTo>
                  <a:pt x="7972138" y="4760087"/>
                  <a:pt x="8063624" y="4789219"/>
                  <a:pt x="7897092" y="4764848"/>
                </a:cubicBezTo>
                <a:cubicBezTo>
                  <a:pt x="7843754" y="4757042"/>
                  <a:pt x="7791242" y="4743930"/>
                  <a:pt x="7737765" y="4737139"/>
                </a:cubicBezTo>
                <a:cubicBezTo>
                  <a:pt x="7645680" y="4725446"/>
                  <a:pt x="7552628" y="4722113"/>
                  <a:pt x="7460674" y="4709430"/>
                </a:cubicBezTo>
                <a:cubicBezTo>
                  <a:pt x="7393710" y="4700194"/>
                  <a:pt x="7327331" y="4684299"/>
                  <a:pt x="7259783" y="4681721"/>
                </a:cubicBezTo>
                <a:cubicBezTo>
                  <a:pt x="7024416" y="4672737"/>
                  <a:pt x="6788728" y="4677102"/>
                  <a:pt x="6553201" y="4674793"/>
                </a:cubicBezTo>
                <a:lnTo>
                  <a:pt x="6116783" y="4660939"/>
                </a:lnTo>
                <a:lnTo>
                  <a:pt x="5666510" y="4654012"/>
                </a:lnTo>
                <a:cubicBezTo>
                  <a:pt x="5576524" y="4654012"/>
                  <a:pt x="5497832" y="4661125"/>
                  <a:pt x="5410201" y="4667866"/>
                </a:cubicBezTo>
                <a:lnTo>
                  <a:pt x="5285510" y="4654012"/>
                </a:lnTo>
                <a:cubicBezTo>
                  <a:pt x="5016157" y="4628760"/>
                  <a:pt x="5318494" y="4661524"/>
                  <a:pt x="5126183" y="4640157"/>
                </a:cubicBezTo>
                <a:cubicBezTo>
                  <a:pt x="5075383" y="4642466"/>
                  <a:pt x="5024506" y="4643461"/>
                  <a:pt x="4973783" y="4647084"/>
                </a:cubicBezTo>
                <a:cubicBezTo>
                  <a:pt x="4959773" y="4648085"/>
                  <a:pt x="4946136" y="4652114"/>
                  <a:pt x="4932219" y="4654012"/>
                </a:cubicBezTo>
                <a:cubicBezTo>
                  <a:pt x="4895328" y="4659043"/>
                  <a:pt x="4858463" y="4664495"/>
                  <a:pt x="4821383" y="4667866"/>
                </a:cubicBezTo>
                <a:cubicBezTo>
                  <a:pt x="4632577" y="4685030"/>
                  <a:pt x="4585187" y="4682928"/>
                  <a:pt x="4384965" y="4688648"/>
                </a:cubicBezTo>
                <a:cubicBezTo>
                  <a:pt x="4320310" y="4695575"/>
                  <a:pt x="4255882" y="4705105"/>
                  <a:pt x="4191001" y="4709430"/>
                </a:cubicBezTo>
                <a:cubicBezTo>
                  <a:pt x="3843683" y="4732584"/>
                  <a:pt x="3956827" y="4662341"/>
                  <a:pt x="3844638" y="4737139"/>
                </a:cubicBezTo>
                <a:lnTo>
                  <a:pt x="3429001" y="4730212"/>
                </a:lnTo>
                <a:cubicBezTo>
                  <a:pt x="3357309" y="4727849"/>
                  <a:pt x="3285764" y="4722002"/>
                  <a:pt x="3214256" y="4716357"/>
                </a:cubicBezTo>
                <a:cubicBezTo>
                  <a:pt x="3197979" y="4715072"/>
                  <a:pt x="3182066" y="4710361"/>
                  <a:pt x="3165765" y="4709430"/>
                </a:cubicBezTo>
                <a:cubicBezTo>
                  <a:pt x="3101174" y="4705739"/>
                  <a:pt x="3036430" y="4705441"/>
                  <a:pt x="2971801" y="4702503"/>
                </a:cubicBezTo>
                <a:lnTo>
                  <a:pt x="2708565" y="4688648"/>
                </a:lnTo>
                <a:cubicBezTo>
                  <a:pt x="2653147" y="4681721"/>
                  <a:pt x="2597920" y="4673039"/>
                  <a:pt x="2542310" y="4667866"/>
                </a:cubicBezTo>
                <a:cubicBezTo>
                  <a:pt x="2498565" y="4663797"/>
                  <a:pt x="2454256" y="4666621"/>
                  <a:pt x="2410692" y="4660939"/>
                </a:cubicBezTo>
                <a:cubicBezTo>
                  <a:pt x="2400452" y="4659603"/>
                  <a:pt x="2393271" y="4647979"/>
                  <a:pt x="2382983" y="4647084"/>
                </a:cubicBezTo>
                <a:cubicBezTo>
                  <a:pt x="2286256" y="4638673"/>
                  <a:pt x="2092038" y="4633230"/>
                  <a:pt x="2092038" y="4633230"/>
                </a:cubicBezTo>
                <a:cubicBezTo>
                  <a:pt x="2075874" y="4630921"/>
                  <a:pt x="2059186" y="4630995"/>
                  <a:pt x="2043547" y="4626303"/>
                </a:cubicBezTo>
                <a:cubicBezTo>
                  <a:pt x="2035572" y="4623911"/>
                  <a:pt x="2030842" y="4614467"/>
                  <a:pt x="2022765" y="4612448"/>
                </a:cubicBezTo>
                <a:cubicBezTo>
                  <a:pt x="2001876" y="4607226"/>
                  <a:pt x="1867093" y="4598821"/>
                  <a:pt x="1863438" y="4598593"/>
                </a:cubicBezTo>
                <a:cubicBezTo>
                  <a:pt x="1483543" y="4574850"/>
                  <a:pt x="1611305" y="4580953"/>
                  <a:pt x="1309256" y="4570884"/>
                </a:cubicBezTo>
                <a:lnTo>
                  <a:pt x="1143001" y="4577812"/>
                </a:lnTo>
                <a:cubicBezTo>
                  <a:pt x="916368" y="4589953"/>
                  <a:pt x="982553" y="4550849"/>
                  <a:pt x="900547" y="4605521"/>
                </a:cubicBezTo>
                <a:cubicBezTo>
                  <a:pt x="854365" y="4600903"/>
                  <a:pt x="806032" y="4606342"/>
                  <a:pt x="762001" y="4591666"/>
                </a:cubicBezTo>
                <a:cubicBezTo>
                  <a:pt x="755074" y="4589357"/>
                  <a:pt x="748422" y="4585939"/>
                  <a:pt x="741219" y="4584739"/>
                </a:cubicBezTo>
                <a:cubicBezTo>
                  <a:pt x="604196" y="4561902"/>
                  <a:pt x="614280" y="4565193"/>
                  <a:pt x="491838" y="4557030"/>
                </a:cubicBezTo>
                <a:cubicBezTo>
                  <a:pt x="469525" y="4551452"/>
                  <a:pt x="455925" y="4550181"/>
                  <a:pt x="436419" y="4536248"/>
                </a:cubicBezTo>
                <a:cubicBezTo>
                  <a:pt x="428447" y="4530554"/>
                  <a:pt x="423789" y="4520900"/>
                  <a:pt x="415638" y="4515466"/>
                </a:cubicBezTo>
                <a:cubicBezTo>
                  <a:pt x="409676" y="4511491"/>
                  <a:pt x="370841" y="4502535"/>
                  <a:pt x="367147" y="4501612"/>
                </a:cubicBezTo>
                <a:cubicBezTo>
                  <a:pt x="357911" y="4492376"/>
                  <a:pt x="349355" y="4482404"/>
                  <a:pt x="339438" y="4473903"/>
                </a:cubicBezTo>
                <a:cubicBezTo>
                  <a:pt x="333117" y="4468485"/>
                  <a:pt x="324543" y="4465935"/>
                  <a:pt x="318656" y="4460048"/>
                </a:cubicBezTo>
                <a:cubicBezTo>
                  <a:pt x="273693" y="4415085"/>
                  <a:pt x="324287" y="4445546"/>
                  <a:pt x="270165" y="4418484"/>
                </a:cubicBezTo>
                <a:cubicBezTo>
                  <a:pt x="254001" y="4397702"/>
                  <a:pt x="244250" y="4369684"/>
                  <a:pt x="221674" y="4356139"/>
                </a:cubicBezTo>
                <a:cubicBezTo>
                  <a:pt x="198583" y="4342284"/>
                  <a:pt x="175053" y="4329137"/>
                  <a:pt x="152401" y="4314575"/>
                </a:cubicBezTo>
                <a:cubicBezTo>
                  <a:pt x="142689" y="4308332"/>
                  <a:pt x="134087" y="4300504"/>
                  <a:pt x="124692" y="4293793"/>
                </a:cubicBezTo>
                <a:cubicBezTo>
                  <a:pt x="117917" y="4288954"/>
                  <a:pt x="110837" y="4284557"/>
                  <a:pt x="103910" y="4279939"/>
                </a:cubicBezTo>
                <a:cubicBezTo>
                  <a:pt x="87144" y="4229637"/>
                  <a:pt x="111149" y="4294355"/>
                  <a:pt x="76201" y="4231448"/>
                </a:cubicBezTo>
                <a:cubicBezTo>
                  <a:pt x="64346" y="4210109"/>
                  <a:pt x="61125" y="4191926"/>
                  <a:pt x="55419" y="4169103"/>
                </a:cubicBezTo>
                <a:cubicBezTo>
                  <a:pt x="53110" y="4136776"/>
                  <a:pt x="52071" y="4104332"/>
                  <a:pt x="48492" y="4072121"/>
                </a:cubicBezTo>
                <a:cubicBezTo>
                  <a:pt x="47441" y="4062659"/>
                  <a:pt x="43130" y="4053803"/>
                  <a:pt x="41565" y="4044412"/>
                </a:cubicBezTo>
                <a:cubicBezTo>
                  <a:pt x="38505" y="4026049"/>
                  <a:pt x="37182" y="4007435"/>
                  <a:pt x="34638" y="3988993"/>
                </a:cubicBezTo>
                <a:cubicBezTo>
                  <a:pt x="27945" y="3940469"/>
                  <a:pt x="13856" y="3843521"/>
                  <a:pt x="13856" y="3843521"/>
                </a:cubicBezTo>
                <a:cubicBezTo>
                  <a:pt x="11547" y="3744230"/>
                  <a:pt x="10980" y="3644883"/>
                  <a:pt x="6929" y="3545648"/>
                </a:cubicBezTo>
                <a:cubicBezTo>
                  <a:pt x="6356" y="3531614"/>
                  <a:pt x="-121" y="3518129"/>
                  <a:pt x="1" y="3504084"/>
                </a:cubicBezTo>
                <a:cubicBezTo>
                  <a:pt x="4499" y="2986821"/>
                  <a:pt x="11709" y="2469578"/>
                  <a:pt x="20783" y="1952375"/>
                </a:cubicBezTo>
                <a:cubicBezTo>
                  <a:pt x="20950" y="1942856"/>
                  <a:pt x="26145" y="1934057"/>
                  <a:pt x="27710" y="1924666"/>
                </a:cubicBezTo>
                <a:cubicBezTo>
                  <a:pt x="30771" y="1906303"/>
                  <a:pt x="25511" y="1885474"/>
                  <a:pt x="34638" y="1869248"/>
                </a:cubicBezTo>
                <a:cubicBezTo>
                  <a:pt x="47446" y="1846479"/>
                  <a:pt x="78373" y="1837196"/>
                  <a:pt x="90056" y="1813830"/>
                </a:cubicBezTo>
                <a:cubicBezTo>
                  <a:pt x="96983" y="1799975"/>
                  <a:pt x="104880" y="1786564"/>
                  <a:pt x="110838" y="1772266"/>
                </a:cubicBezTo>
                <a:cubicBezTo>
                  <a:pt x="131963" y="1721565"/>
                  <a:pt x="118373" y="1744939"/>
                  <a:pt x="131619" y="1702993"/>
                </a:cubicBezTo>
                <a:cubicBezTo>
                  <a:pt x="160542" y="1611404"/>
                  <a:pt x="155982" y="1624769"/>
                  <a:pt x="180110" y="1564448"/>
                </a:cubicBezTo>
                <a:cubicBezTo>
                  <a:pt x="182419" y="1536739"/>
                  <a:pt x="183789" y="1508936"/>
                  <a:pt x="187038" y="1481321"/>
                </a:cubicBezTo>
                <a:cubicBezTo>
                  <a:pt x="188414" y="1469627"/>
                  <a:pt x="193965" y="1458458"/>
                  <a:pt x="193965" y="1446684"/>
                </a:cubicBezTo>
                <a:cubicBezTo>
                  <a:pt x="193965" y="1423478"/>
                  <a:pt x="189347" y="1400503"/>
                  <a:pt x="187038" y="1377412"/>
                </a:cubicBezTo>
                <a:cubicBezTo>
                  <a:pt x="184729" y="1241176"/>
                  <a:pt x="180110" y="1104959"/>
                  <a:pt x="180110" y="968703"/>
                </a:cubicBezTo>
                <a:cubicBezTo>
                  <a:pt x="180110" y="945497"/>
                  <a:pt x="183756" y="922403"/>
                  <a:pt x="187038" y="899430"/>
                </a:cubicBezTo>
                <a:cubicBezTo>
                  <a:pt x="204233" y="779066"/>
                  <a:pt x="182276" y="997704"/>
                  <a:pt x="200892" y="830157"/>
                </a:cubicBezTo>
                <a:cubicBezTo>
                  <a:pt x="213380" y="717762"/>
                  <a:pt x="136238" y="611948"/>
                  <a:pt x="166256" y="5669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23A5B32-6555-493E-BF2D-4C3706B5DE94}"/>
              </a:ext>
            </a:extLst>
          </p:cNvPr>
          <p:cNvSpPr/>
          <p:nvPr/>
        </p:nvSpPr>
        <p:spPr>
          <a:xfrm>
            <a:off x="79728" y="2353175"/>
            <a:ext cx="12192000" cy="512740"/>
          </a:xfrm>
          <a:custGeom>
            <a:avLst/>
            <a:gdLst>
              <a:gd name="connsiteX0" fmla="*/ 0 w 11603182"/>
              <a:gd name="connsiteY0" fmla="*/ 505691 h 512740"/>
              <a:gd name="connsiteX1" fmla="*/ 34636 w 11603182"/>
              <a:gd name="connsiteY1" fmla="*/ 512618 h 512740"/>
              <a:gd name="connsiteX2" fmla="*/ 180109 w 11603182"/>
              <a:gd name="connsiteY2" fmla="*/ 484909 h 512740"/>
              <a:gd name="connsiteX3" fmla="*/ 207818 w 11603182"/>
              <a:gd name="connsiteY3" fmla="*/ 471054 h 512740"/>
              <a:gd name="connsiteX4" fmla="*/ 284018 w 11603182"/>
              <a:gd name="connsiteY4" fmla="*/ 457200 h 512740"/>
              <a:gd name="connsiteX5" fmla="*/ 339436 w 11603182"/>
              <a:gd name="connsiteY5" fmla="*/ 436418 h 512740"/>
              <a:gd name="connsiteX6" fmla="*/ 381000 w 11603182"/>
              <a:gd name="connsiteY6" fmla="*/ 387927 h 512740"/>
              <a:gd name="connsiteX7" fmla="*/ 401782 w 11603182"/>
              <a:gd name="connsiteY7" fmla="*/ 381000 h 512740"/>
              <a:gd name="connsiteX8" fmla="*/ 436418 w 11603182"/>
              <a:gd name="connsiteY8" fmla="*/ 367145 h 512740"/>
              <a:gd name="connsiteX9" fmla="*/ 457200 w 11603182"/>
              <a:gd name="connsiteY9" fmla="*/ 353291 h 512740"/>
              <a:gd name="connsiteX10" fmla="*/ 498763 w 11603182"/>
              <a:gd name="connsiteY10" fmla="*/ 346363 h 512740"/>
              <a:gd name="connsiteX11" fmla="*/ 540327 w 11603182"/>
              <a:gd name="connsiteY11" fmla="*/ 325582 h 512740"/>
              <a:gd name="connsiteX12" fmla="*/ 568036 w 11603182"/>
              <a:gd name="connsiteY12" fmla="*/ 318654 h 512740"/>
              <a:gd name="connsiteX13" fmla="*/ 588818 w 11603182"/>
              <a:gd name="connsiteY13" fmla="*/ 311727 h 512740"/>
              <a:gd name="connsiteX14" fmla="*/ 748145 w 11603182"/>
              <a:gd name="connsiteY14" fmla="*/ 318654 h 512740"/>
              <a:gd name="connsiteX15" fmla="*/ 775854 w 11603182"/>
              <a:gd name="connsiteY15" fmla="*/ 339436 h 512740"/>
              <a:gd name="connsiteX16" fmla="*/ 845127 w 11603182"/>
              <a:gd name="connsiteY16" fmla="*/ 381000 h 512740"/>
              <a:gd name="connsiteX17" fmla="*/ 872836 w 11603182"/>
              <a:gd name="connsiteY17" fmla="*/ 401782 h 512740"/>
              <a:gd name="connsiteX18" fmla="*/ 893618 w 11603182"/>
              <a:gd name="connsiteY18" fmla="*/ 408709 h 512740"/>
              <a:gd name="connsiteX19" fmla="*/ 914400 w 11603182"/>
              <a:gd name="connsiteY19" fmla="*/ 422563 h 512740"/>
              <a:gd name="connsiteX20" fmla="*/ 1046018 w 11603182"/>
              <a:gd name="connsiteY20" fmla="*/ 457200 h 512740"/>
              <a:gd name="connsiteX21" fmla="*/ 1080654 w 11603182"/>
              <a:gd name="connsiteY21" fmla="*/ 464127 h 512740"/>
              <a:gd name="connsiteX22" fmla="*/ 1108363 w 11603182"/>
              <a:gd name="connsiteY22" fmla="*/ 471054 h 512740"/>
              <a:gd name="connsiteX23" fmla="*/ 1184563 w 11603182"/>
              <a:gd name="connsiteY23" fmla="*/ 477982 h 512740"/>
              <a:gd name="connsiteX24" fmla="*/ 1239982 w 11603182"/>
              <a:gd name="connsiteY24" fmla="*/ 484909 h 512740"/>
              <a:gd name="connsiteX25" fmla="*/ 1371600 w 11603182"/>
              <a:gd name="connsiteY25" fmla="*/ 477982 h 512740"/>
              <a:gd name="connsiteX26" fmla="*/ 1433945 w 11603182"/>
              <a:gd name="connsiteY26" fmla="*/ 464127 h 512740"/>
              <a:gd name="connsiteX27" fmla="*/ 1496291 w 11603182"/>
              <a:gd name="connsiteY27" fmla="*/ 450272 h 512740"/>
              <a:gd name="connsiteX28" fmla="*/ 1524000 w 11603182"/>
              <a:gd name="connsiteY28" fmla="*/ 443345 h 512740"/>
              <a:gd name="connsiteX29" fmla="*/ 1565563 w 11603182"/>
              <a:gd name="connsiteY29" fmla="*/ 436418 h 512740"/>
              <a:gd name="connsiteX30" fmla="*/ 1648691 w 11603182"/>
              <a:gd name="connsiteY30" fmla="*/ 422563 h 512740"/>
              <a:gd name="connsiteX31" fmla="*/ 1669473 w 11603182"/>
              <a:gd name="connsiteY31" fmla="*/ 415636 h 512740"/>
              <a:gd name="connsiteX32" fmla="*/ 1704109 w 11603182"/>
              <a:gd name="connsiteY32" fmla="*/ 408709 h 512740"/>
              <a:gd name="connsiteX33" fmla="*/ 1745673 w 11603182"/>
              <a:gd name="connsiteY33" fmla="*/ 381000 h 512740"/>
              <a:gd name="connsiteX34" fmla="*/ 1814945 w 11603182"/>
              <a:gd name="connsiteY34" fmla="*/ 353291 h 512740"/>
              <a:gd name="connsiteX35" fmla="*/ 1884218 w 11603182"/>
              <a:gd name="connsiteY35" fmla="*/ 325582 h 512740"/>
              <a:gd name="connsiteX36" fmla="*/ 1911927 w 11603182"/>
              <a:gd name="connsiteY36" fmla="*/ 318654 h 512740"/>
              <a:gd name="connsiteX37" fmla="*/ 2022763 w 11603182"/>
              <a:gd name="connsiteY37" fmla="*/ 304800 h 512740"/>
              <a:gd name="connsiteX38" fmla="*/ 2126673 w 11603182"/>
              <a:gd name="connsiteY38" fmla="*/ 277091 h 512740"/>
              <a:gd name="connsiteX39" fmla="*/ 2189018 w 11603182"/>
              <a:gd name="connsiteY39" fmla="*/ 256309 h 512740"/>
              <a:gd name="connsiteX40" fmla="*/ 2258291 w 11603182"/>
              <a:gd name="connsiteY40" fmla="*/ 242454 h 512740"/>
              <a:gd name="connsiteX41" fmla="*/ 2286000 w 11603182"/>
              <a:gd name="connsiteY41" fmla="*/ 235527 h 512740"/>
              <a:gd name="connsiteX42" fmla="*/ 2466109 w 11603182"/>
              <a:gd name="connsiteY42" fmla="*/ 242454 h 512740"/>
              <a:gd name="connsiteX43" fmla="*/ 2514600 w 11603182"/>
              <a:gd name="connsiteY43" fmla="*/ 284018 h 512740"/>
              <a:gd name="connsiteX44" fmla="*/ 2542309 w 11603182"/>
              <a:gd name="connsiteY44" fmla="*/ 290945 h 512740"/>
              <a:gd name="connsiteX45" fmla="*/ 2570018 w 11603182"/>
              <a:gd name="connsiteY45" fmla="*/ 311727 h 512740"/>
              <a:gd name="connsiteX46" fmla="*/ 2632363 w 11603182"/>
              <a:gd name="connsiteY46" fmla="*/ 325582 h 512740"/>
              <a:gd name="connsiteX47" fmla="*/ 2667000 w 11603182"/>
              <a:gd name="connsiteY47" fmla="*/ 339436 h 512740"/>
              <a:gd name="connsiteX48" fmla="*/ 2722418 w 11603182"/>
              <a:gd name="connsiteY48" fmla="*/ 353291 h 512740"/>
              <a:gd name="connsiteX49" fmla="*/ 2763982 w 11603182"/>
              <a:gd name="connsiteY49" fmla="*/ 367145 h 512740"/>
              <a:gd name="connsiteX50" fmla="*/ 2937163 w 11603182"/>
              <a:gd name="connsiteY50" fmla="*/ 381000 h 512740"/>
              <a:gd name="connsiteX51" fmla="*/ 3186545 w 11603182"/>
              <a:gd name="connsiteY51" fmla="*/ 367145 h 512740"/>
              <a:gd name="connsiteX52" fmla="*/ 3304309 w 11603182"/>
              <a:gd name="connsiteY52" fmla="*/ 353291 h 512740"/>
              <a:gd name="connsiteX53" fmla="*/ 3359727 w 11603182"/>
              <a:gd name="connsiteY53" fmla="*/ 332509 h 512740"/>
              <a:gd name="connsiteX54" fmla="*/ 3415145 w 11603182"/>
              <a:gd name="connsiteY54" fmla="*/ 318654 h 512740"/>
              <a:gd name="connsiteX55" fmla="*/ 3435927 w 11603182"/>
              <a:gd name="connsiteY55" fmla="*/ 297872 h 512740"/>
              <a:gd name="connsiteX56" fmla="*/ 3456709 w 11603182"/>
              <a:gd name="connsiteY56" fmla="*/ 290945 h 512740"/>
              <a:gd name="connsiteX57" fmla="*/ 3519054 w 11603182"/>
              <a:gd name="connsiteY57" fmla="*/ 263236 h 512740"/>
              <a:gd name="connsiteX58" fmla="*/ 3560618 w 11603182"/>
              <a:gd name="connsiteY58" fmla="*/ 249382 h 512740"/>
              <a:gd name="connsiteX59" fmla="*/ 3588327 w 11603182"/>
              <a:gd name="connsiteY59" fmla="*/ 242454 h 512740"/>
              <a:gd name="connsiteX60" fmla="*/ 3650673 w 11603182"/>
              <a:gd name="connsiteY60" fmla="*/ 221672 h 512740"/>
              <a:gd name="connsiteX61" fmla="*/ 3768436 w 11603182"/>
              <a:gd name="connsiteY61" fmla="*/ 214745 h 512740"/>
              <a:gd name="connsiteX62" fmla="*/ 4010891 w 11603182"/>
              <a:gd name="connsiteY62" fmla="*/ 221672 h 512740"/>
              <a:gd name="connsiteX63" fmla="*/ 4031673 w 11603182"/>
              <a:gd name="connsiteY63" fmla="*/ 228600 h 512740"/>
              <a:gd name="connsiteX64" fmla="*/ 4094018 w 11603182"/>
              <a:gd name="connsiteY64" fmla="*/ 242454 h 512740"/>
              <a:gd name="connsiteX65" fmla="*/ 4135582 w 11603182"/>
              <a:gd name="connsiteY65" fmla="*/ 249382 h 512740"/>
              <a:gd name="connsiteX66" fmla="*/ 4156363 w 11603182"/>
              <a:gd name="connsiteY66" fmla="*/ 256309 h 512740"/>
              <a:gd name="connsiteX67" fmla="*/ 4191000 w 11603182"/>
              <a:gd name="connsiteY67" fmla="*/ 263236 h 512740"/>
              <a:gd name="connsiteX68" fmla="*/ 4211782 w 11603182"/>
              <a:gd name="connsiteY68" fmla="*/ 277091 h 512740"/>
              <a:gd name="connsiteX69" fmla="*/ 4281054 w 11603182"/>
              <a:gd name="connsiteY69" fmla="*/ 290945 h 512740"/>
              <a:gd name="connsiteX70" fmla="*/ 4371109 w 11603182"/>
              <a:gd name="connsiteY70" fmla="*/ 311727 h 512740"/>
              <a:gd name="connsiteX71" fmla="*/ 4904509 w 11603182"/>
              <a:gd name="connsiteY71" fmla="*/ 297872 h 512740"/>
              <a:gd name="connsiteX72" fmla="*/ 4932218 w 11603182"/>
              <a:gd name="connsiteY72" fmla="*/ 290945 h 512740"/>
              <a:gd name="connsiteX73" fmla="*/ 4980709 w 11603182"/>
              <a:gd name="connsiteY73" fmla="*/ 284018 h 512740"/>
              <a:gd name="connsiteX74" fmla="*/ 5001491 w 11603182"/>
              <a:gd name="connsiteY74" fmla="*/ 270163 h 512740"/>
              <a:gd name="connsiteX75" fmla="*/ 5036127 w 11603182"/>
              <a:gd name="connsiteY75" fmla="*/ 263236 h 512740"/>
              <a:gd name="connsiteX76" fmla="*/ 5084618 w 11603182"/>
              <a:gd name="connsiteY76" fmla="*/ 235527 h 512740"/>
              <a:gd name="connsiteX77" fmla="*/ 5112327 w 11603182"/>
              <a:gd name="connsiteY77" fmla="*/ 228600 h 512740"/>
              <a:gd name="connsiteX78" fmla="*/ 5146963 w 11603182"/>
              <a:gd name="connsiteY78" fmla="*/ 214745 h 512740"/>
              <a:gd name="connsiteX79" fmla="*/ 5195454 w 11603182"/>
              <a:gd name="connsiteY79" fmla="*/ 200891 h 512740"/>
              <a:gd name="connsiteX80" fmla="*/ 5257800 w 11603182"/>
              <a:gd name="connsiteY80" fmla="*/ 180109 h 512740"/>
              <a:gd name="connsiteX81" fmla="*/ 5278582 w 11603182"/>
              <a:gd name="connsiteY81" fmla="*/ 173182 h 512740"/>
              <a:gd name="connsiteX82" fmla="*/ 5313218 w 11603182"/>
              <a:gd name="connsiteY82" fmla="*/ 166254 h 512740"/>
              <a:gd name="connsiteX83" fmla="*/ 5340927 w 11603182"/>
              <a:gd name="connsiteY83" fmla="*/ 152400 h 512740"/>
              <a:gd name="connsiteX84" fmla="*/ 5444836 w 11603182"/>
              <a:gd name="connsiteY84" fmla="*/ 138545 h 512740"/>
              <a:gd name="connsiteX85" fmla="*/ 5486400 w 11603182"/>
              <a:gd name="connsiteY85" fmla="*/ 131618 h 512740"/>
              <a:gd name="connsiteX86" fmla="*/ 5569527 w 11603182"/>
              <a:gd name="connsiteY86" fmla="*/ 124691 h 512740"/>
              <a:gd name="connsiteX87" fmla="*/ 6012873 w 11603182"/>
              <a:gd name="connsiteY87" fmla="*/ 117763 h 512740"/>
              <a:gd name="connsiteX88" fmla="*/ 6047509 w 11603182"/>
              <a:gd name="connsiteY88" fmla="*/ 124691 h 512740"/>
              <a:gd name="connsiteX89" fmla="*/ 6089073 w 11603182"/>
              <a:gd name="connsiteY89" fmla="*/ 138545 h 512740"/>
              <a:gd name="connsiteX90" fmla="*/ 6151418 w 11603182"/>
              <a:gd name="connsiteY90" fmla="*/ 152400 h 512740"/>
              <a:gd name="connsiteX91" fmla="*/ 6186054 w 11603182"/>
              <a:gd name="connsiteY91" fmla="*/ 173182 h 512740"/>
              <a:gd name="connsiteX92" fmla="*/ 6206836 w 11603182"/>
              <a:gd name="connsiteY92" fmla="*/ 180109 h 512740"/>
              <a:gd name="connsiteX93" fmla="*/ 6421582 w 11603182"/>
              <a:gd name="connsiteY93" fmla="*/ 207818 h 512740"/>
              <a:gd name="connsiteX94" fmla="*/ 6927273 w 11603182"/>
              <a:gd name="connsiteY94" fmla="*/ 200891 h 512740"/>
              <a:gd name="connsiteX95" fmla="*/ 7003473 w 11603182"/>
              <a:gd name="connsiteY95" fmla="*/ 187036 h 512740"/>
              <a:gd name="connsiteX96" fmla="*/ 7079673 w 11603182"/>
              <a:gd name="connsiteY96" fmla="*/ 166254 h 512740"/>
              <a:gd name="connsiteX97" fmla="*/ 7135091 w 11603182"/>
              <a:gd name="connsiteY97" fmla="*/ 131618 h 512740"/>
              <a:gd name="connsiteX98" fmla="*/ 7176654 w 11603182"/>
              <a:gd name="connsiteY98" fmla="*/ 124691 h 512740"/>
              <a:gd name="connsiteX99" fmla="*/ 7232073 w 11603182"/>
              <a:gd name="connsiteY99" fmla="*/ 110836 h 512740"/>
              <a:gd name="connsiteX100" fmla="*/ 7294418 w 11603182"/>
              <a:gd name="connsiteY100" fmla="*/ 76200 h 512740"/>
              <a:gd name="connsiteX101" fmla="*/ 7377545 w 11603182"/>
              <a:gd name="connsiteY101" fmla="*/ 62345 h 512740"/>
              <a:gd name="connsiteX102" fmla="*/ 7419109 w 11603182"/>
              <a:gd name="connsiteY102" fmla="*/ 41563 h 512740"/>
              <a:gd name="connsiteX103" fmla="*/ 7453745 w 11603182"/>
              <a:gd name="connsiteY103" fmla="*/ 27709 h 512740"/>
              <a:gd name="connsiteX104" fmla="*/ 7523018 w 11603182"/>
              <a:gd name="connsiteY104" fmla="*/ 13854 h 512740"/>
              <a:gd name="connsiteX105" fmla="*/ 7578436 w 11603182"/>
              <a:gd name="connsiteY105" fmla="*/ 0 h 512740"/>
              <a:gd name="connsiteX106" fmla="*/ 7917873 w 11603182"/>
              <a:gd name="connsiteY106" fmla="*/ 6927 h 512740"/>
              <a:gd name="connsiteX107" fmla="*/ 7938654 w 11603182"/>
              <a:gd name="connsiteY107" fmla="*/ 13854 h 512740"/>
              <a:gd name="connsiteX108" fmla="*/ 7973291 w 11603182"/>
              <a:gd name="connsiteY108" fmla="*/ 20782 h 512740"/>
              <a:gd name="connsiteX109" fmla="*/ 8028709 w 11603182"/>
              <a:gd name="connsiteY109" fmla="*/ 27709 h 512740"/>
              <a:gd name="connsiteX110" fmla="*/ 8056418 w 11603182"/>
              <a:gd name="connsiteY110" fmla="*/ 34636 h 512740"/>
              <a:gd name="connsiteX111" fmla="*/ 8118763 w 11603182"/>
              <a:gd name="connsiteY111" fmla="*/ 41563 h 512740"/>
              <a:gd name="connsiteX112" fmla="*/ 8264236 w 11603182"/>
              <a:gd name="connsiteY112" fmla="*/ 55418 h 512740"/>
              <a:gd name="connsiteX113" fmla="*/ 8382000 w 11603182"/>
              <a:gd name="connsiteY113" fmla="*/ 83127 h 512740"/>
              <a:gd name="connsiteX114" fmla="*/ 8458200 w 11603182"/>
              <a:gd name="connsiteY114" fmla="*/ 90054 h 512740"/>
              <a:gd name="connsiteX115" fmla="*/ 8562109 w 11603182"/>
              <a:gd name="connsiteY115" fmla="*/ 110836 h 512740"/>
              <a:gd name="connsiteX116" fmla="*/ 8804563 w 11603182"/>
              <a:gd name="connsiteY116" fmla="*/ 117763 h 512740"/>
              <a:gd name="connsiteX117" fmla="*/ 8922327 w 11603182"/>
              <a:gd name="connsiteY117" fmla="*/ 138545 h 512740"/>
              <a:gd name="connsiteX118" fmla="*/ 8950036 w 11603182"/>
              <a:gd name="connsiteY118" fmla="*/ 145472 h 512740"/>
              <a:gd name="connsiteX119" fmla="*/ 8984673 w 11603182"/>
              <a:gd name="connsiteY119" fmla="*/ 152400 h 512740"/>
              <a:gd name="connsiteX120" fmla="*/ 9019309 w 11603182"/>
              <a:gd name="connsiteY120" fmla="*/ 166254 h 512740"/>
              <a:gd name="connsiteX121" fmla="*/ 9137073 w 11603182"/>
              <a:gd name="connsiteY121" fmla="*/ 193963 h 512740"/>
              <a:gd name="connsiteX122" fmla="*/ 9199418 w 11603182"/>
              <a:gd name="connsiteY122" fmla="*/ 214745 h 512740"/>
              <a:gd name="connsiteX123" fmla="*/ 9317182 w 11603182"/>
              <a:gd name="connsiteY123" fmla="*/ 235527 h 512740"/>
              <a:gd name="connsiteX124" fmla="*/ 9400309 w 11603182"/>
              <a:gd name="connsiteY124" fmla="*/ 263236 h 512740"/>
              <a:gd name="connsiteX125" fmla="*/ 9483436 w 11603182"/>
              <a:gd name="connsiteY125" fmla="*/ 304800 h 512740"/>
              <a:gd name="connsiteX126" fmla="*/ 9559636 w 11603182"/>
              <a:gd name="connsiteY126" fmla="*/ 311727 h 512740"/>
              <a:gd name="connsiteX127" fmla="*/ 9615054 w 11603182"/>
              <a:gd name="connsiteY127" fmla="*/ 318654 h 512740"/>
              <a:gd name="connsiteX128" fmla="*/ 9718963 w 11603182"/>
              <a:gd name="connsiteY128" fmla="*/ 339436 h 512740"/>
              <a:gd name="connsiteX129" fmla="*/ 9739745 w 11603182"/>
              <a:gd name="connsiteY129" fmla="*/ 346363 h 512740"/>
              <a:gd name="connsiteX130" fmla="*/ 9982200 w 11603182"/>
              <a:gd name="connsiteY130" fmla="*/ 353291 h 512740"/>
              <a:gd name="connsiteX131" fmla="*/ 10002982 w 11603182"/>
              <a:gd name="connsiteY131" fmla="*/ 374072 h 512740"/>
              <a:gd name="connsiteX132" fmla="*/ 10120745 w 11603182"/>
              <a:gd name="connsiteY132" fmla="*/ 394854 h 512740"/>
              <a:gd name="connsiteX133" fmla="*/ 10169236 w 11603182"/>
              <a:gd name="connsiteY133" fmla="*/ 415636 h 512740"/>
              <a:gd name="connsiteX134" fmla="*/ 10217727 w 11603182"/>
              <a:gd name="connsiteY134" fmla="*/ 429491 h 512740"/>
              <a:gd name="connsiteX135" fmla="*/ 10474036 w 11603182"/>
              <a:gd name="connsiteY135" fmla="*/ 443345 h 512740"/>
              <a:gd name="connsiteX136" fmla="*/ 10674927 w 11603182"/>
              <a:gd name="connsiteY136" fmla="*/ 436418 h 512740"/>
              <a:gd name="connsiteX137" fmla="*/ 10702636 w 11603182"/>
              <a:gd name="connsiteY137" fmla="*/ 429491 h 512740"/>
              <a:gd name="connsiteX138" fmla="*/ 10737273 w 11603182"/>
              <a:gd name="connsiteY138" fmla="*/ 422563 h 512740"/>
              <a:gd name="connsiteX139" fmla="*/ 10848109 w 11603182"/>
              <a:gd name="connsiteY139" fmla="*/ 408709 h 512740"/>
              <a:gd name="connsiteX140" fmla="*/ 10868891 w 11603182"/>
              <a:gd name="connsiteY140" fmla="*/ 401782 h 512740"/>
              <a:gd name="connsiteX141" fmla="*/ 10903527 w 11603182"/>
              <a:gd name="connsiteY141" fmla="*/ 394854 h 512740"/>
              <a:gd name="connsiteX142" fmla="*/ 10931236 w 11603182"/>
              <a:gd name="connsiteY142" fmla="*/ 387927 h 512740"/>
              <a:gd name="connsiteX143" fmla="*/ 11028218 w 11603182"/>
              <a:gd name="connsiteY143" fmla="*/ 360218 h 512740"/>
              <a:gd name="connsiteX144" fmla="*/ 11076709 w 11603182"/>
              <a:gd name="connsiteY144" fmla="*/ 339436 h 512740"/>
              <a:gd name="connsiteX145" fmla="*/ 11125200 w 11603182"/>
              <a:gd name="connsiteY145" fmla="*/ 332509 h 512740"/>
              <a:gd name="connsiteX146" fmla="*/ 11166763 w 11603182"/>
              <a:gd name="connsiteY146" fmla="*/ 325582 h 512740"/>
              <a:gd name="connsiteX147" fmla="*/ 11208327 w 11603182"/>
              <a:gd name="connsiteY147" fmla="*/ 304800 h 512740"/>
              <a:gd name="connsiteX148" fmla="*/ 11242963 w 11603182"/>
              <a:gd name="connsiteY148" fmla="*/ 297872 h 512740"/>
              <a:gd name="connsiteX149" fmla="*/ 11443854 w 11603182"/>
              <a:gd name="connsiteY149" fmla="*/ 304800 h 512740"/>
              <a:gd name="connsiteX150" fmla="*/ 11603182 w 11603182"/>
              <a:gd name="connsiteY150" fmla="*/ 311727 h 5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1603182" h="512740">
                <a:moveTo>
                  <a:pt x="0" y="505691"/>
                </a:moveTo>
                <a:cubicBezTo>
                  <a:pt x="11545" y="508000"/>
                  <a:pt x="22906" y="513638"/>
                  <a:pt x="34636" y="512618"/>
                </a:cubicBezTo>
                <a:cubicBezTo>
                  <a:pt x="37992" y="512326"/>
                  <a:pt x="141627" y="501401"/>
                  <a:pt x="180109" y="484909"/>
                </a:cubicBezTo>
                <a:cubicBezTo>
                  <a:pt x="189601" y="480841"/>
                  <a:pt x="198021" y="474320"/>
                  <a:pt x="207818" y="471054"/>
                </a:cubicBezTo>
                <a:cubicBezTo>
                  <a:pt x="218963" y="467339"/>
                  <a:pt x="275295" y="458945"/>
                  <a:pt x="284018" y="457200"/>
                </a:cubicBezTo>
                <a:cubicBezTo>
                  <a:pt x="315454" y="450913"/>
                  <a:pt x="310035" y="451118"/>
                  <a:pt x="339436" y="436418"/>
                </a:cubicBezTo>
                <a:cubicBezTo>
                  <a:pt x="352749" y="416448"/>
                  <a:pt x="359621" y="403197"/>
                  <a:pt x="381000" y="387927"/>
                </a:cubicBezTo>
                <a:cubicBezTo>
                  <a:pt x="386942" y="383683"/>
                  <a:pt x="394945" y="383564"/>
                  <a:pt x="401782" y="381000"/>
                </a:cubicBezTo>
                <a:cubicBezTo>
                  <a:pt x="413425" y="376634"/>
                  <a:pt x="425296" y="372706"/>
                  <a:pt x="436418" y="367145"/>
                </a:cubicBezTo>
                <a:cubicBezTo>
                  <a:pt x="443865" y="363422"/>
                  <a:pt x="449302" y="355924"/>
                  <a:pt x="457200" y="353291"/>
                </a:cubicBezTo>
                <a:cubicBezTo>
                  <a:pt x="470525" y="348849"/>
                  <a:pt x="485052" y="349410"/>
                  <a:pt x="498763" y="346363"/>
                </a:cubicBezTo>
                <a:cubicBezTo>
                  <a:pt x="539180" y="337381"/>
                  <a:pt x="500088" y="342828"/>
                  <a:pt x="540327" y="325582"/>
                </a:cubicBezTo>
                <a:cubicBezTo>
                  <a:pt x="549078" y="321832"/>
                  <a:pt x="558882" y="321270"/>
                  <a:pt x="568036" y="318654"/>
                </a:cubicBezTo>
                <a:cubicBezTo>
                  <a:pt x="575057" y="316648"/>
                  <a:pt x="581891" y="314036"/>
                  <a:pt x="588818" y="311727"/>
                </a:cubicBezTo>
                <a:cubicBezTo>
                  <a:pt x="641927" y="314036"/>
                  <a:pt x="695560" y="310864"/>
                  <a:pt x="748145" y="318654"/>
                </a:cubicBezTo>
                <a:cubicBezTo>
                  <a:pt x="759566" y="320346"/>
                  <a:pt x="766396" y="332815"/>
                  <a:pt x="775854" y="339436"/>
                </a:cubicBezTo>
                <a:cubicBezTo>
                  <a:pt x="918218" y="439091"/>
                  <a:pt x="745340" y="318632"/>
                  <a:pt x="845127" y="381000"/>
                </a:cubicBezTo>
                <a:cubicBezTo>
                  <a:pt x="854917" y="387119"/>
                  <a:pt x="862812" y="396054"/>
                  <a:pt x="872836" y="401782"/>
                </a:cubicBezTo>
                <a:cubicBezTo>
                  <a:pt x="879176" y="405405"/>
                  <a:pt x="887087" y="405444"/>
                  <a:pt x="893618" y="408709"/>
                </a:cubicBezTo>
                <a:cubicBezTo>
                  <a:pt x="901065" y="412432"/>
                  <a:pt x="906715" y="419361"/>
                  <a:pt x="914400" y="422563"/>
                </a:cubicBezTo>
                <a:cubicBezTo>
                  <a:pt x="966515" y="444277"/>
                  <a:pt x="990277" y="446052"/>
                  <a:pt x="1046018" y="457200"/>
                </a:cubicBezTo>
                <a:cubicBezTo>
                  <a:pt x="1057563" y="459509"/>
                  <a:pt x="1069232" y="461271"/>
                  <a:pt x="1080654" y="464127"/>
                </a:cubicBezTo>
                <a:cubicBezTo>
                  <a:pt x="1089890" y="466436"/>
                  <a:pt x="1098926" y="469796"/>
                  <a:pt x="1108363" y="471054"/>
                </a:cubicBezTo>
                <a:cubicBezTo>
                  <a:pt x="1133644" y="474425"/>
                  <a:pt x="1159198" y="475312"/>
                  <a:pt x="1184563" y="477982"/>
                </a:cubicBezTo>
                <a:cubicBezTo>
                  <a:pt x="1203077" y="479931"/>
                  <a:pt x="1221509" y="482600"/>
                  <a:pt x="1239982" y="484909"/>
                </a:cubicBezTo>
                <a:cubicBezTo>
                  <a:pt x="1283855" y="482600"/>
                  <a:pt x="1327818" y="481631"/>
                  <a:pt x="1371600" y="477982"/>
                </a:cubicBezTo>
                <a:cubicBezTo>
                  <a:pt x="1387079" y="476692"/>
                  <a:pt x="1417853" y="467841"/>
                  <a:pt x="1433945" y="464127"/>
                </a:cubicBezTo>
                <a:lnTo>
                  <a:pt x="1496291" y="450272"/>
                </a:lnTo>
                <a:cubicBezTo>
                  <a:pt x="1505568" y="448131"/>
                  <a:pt x="1514664" y="445212"/>
                  <a:pt x="1524000" y="443345"/>
                </a:cubicBezTo>
                <a:cubicBezTo>
                  <a:pt x="1537773" y="440591"/>
                  <a:pt x="1551744" y="438930"/>
                  <a:pt x="1565563" y="436418"/>
                </a:cubicBezTo>
                <a:cubicBezTo>
                  <a:pt x="1639854" y="422911"/>
                  <a:pt x="1555757" y="435841"/>
                  <a:pt x="1648691" y="422563"/>
                </a:cubicBezTo>
                <a:cubicBezTo>
                  <a:pt x="1655618" y="420254"/>
                  <a:pt x="1662389" y="417407"/>
                  <a:pt x="1669473" y="415636"/>
                </a:cubicBezTo>
                <a:cubicBezTo>
                  <a:pt x="1680895" y="412780"/>
                  <a:pt x="1693390" y="413581"/>
                  <a:pt x="1704109" y="408709"/>
                </a:cubicBezTo>
                <a:cubicBezTo>
                  <a:pt x="1719268" y="401819"/>
                  <a:pt x="1730780" y="388447"/>
                  <a:pt x="1745673" y="381000"/>
                </a:cubicBezTo>
                <a:cubicBezTo>
                  <a:pt x="1810656" y="348507"/>
                  <a:pt x="1729345" y="387531"/>
                  <a:pt x="1814945" y="353291"/>
                </a:cubicBezTo>
                <a:cubicBezTo>
                  <a:pt x="1862736" y="334174"/>
                  <a:pt x="1822929" y="340906"/>
                  <a:pt x="1884218" y="325582"/>
                </a:cubicBezTo>
                <a:cubicBezTo>
                  <a:pt x="1893454" y="323273"/>
                  <a:pt x="1902502" y="320000"/>
                  <a:pt x="1911927" y="318654"/>
                </a:cubicBezTo>
                <a:cubicBezTo>
                  <a:pt x="1952772" y="312819"/>
                  <a:pt x="1983974" y="314035"/>
                  <a:pt x="2022763" y="304800"/>
                </a:cubicBezTo>
                <a:cubicBezTo>
                  <a:pt x="2057635" y="296497"/>
                  <a:pt x="2092666" y="288427"/>
                  <a:pt x="2126673" y="277091"/>
                </a:cubicBezTo>
                <a:cubicBezTo>
                  <a:pt x="2147455" y="270164"/>
                  <a:pt x="2167766" y="261622"/>
                  <a:pt x="2189018" y="256309"/>
                </a:cubicBezTo>
                <a:cubicBezTo>
                  <a:pt x="2253379" y="240219"/>
                  <a:pt x="2173366" y="259439"/>
                  <a:pt x="2258291" y="242454"/>
                </a:cubicBezTo>
                <a:cubicBezTo>
                  <a:pt x="2267627" y="240587"/>
                  <a:pt x="2276764" y="237836"/>
                  <a:pt x="2286000" y="235527"/>
                </a:cubicBezTo>
                <a:cubicBezTo>
                  <a:pt x="2346036" y="237836"/>
                  <a:pt x="2406555" y="234514"/>
                  <a:pt x="2466109" y="242454"/>
                </a:cubicBezTo>
                <a:cubicBezTo>
                  <a:pt x="2484991" y="244972"/>
                  <a:pt x="2499795" y="275558"/>
                  <a:pt x="2514600" y="284018"/>
                </a:cubicBezTo>
                <a:cubicBezTo>
                  <a:pt x="2522866" y="288742"/>
                  <a:pt x="2533073" y="288636"/>
                  <a:pt x="2542309" y="290945"/>
                </a:cubicBezTo>
                <a:cubicBezTo>
                  <a:pt x="2551545" y="297872"/>
                  <a:pt x="2559691" y="306564"/>
                  <a:pt x="2570018" y="311727"/>
                </a:cubicBezTo>
                <a:cubicBezTo>
                  <a:pt x="2578007" y="315722"/>
                  <a:pt x="2626905" y="323945"/>
                  <a:pt x="2632363" y="325582"/>
                </a:cubicBezTo>
                <a:cubicBezTo>
                  <a:pt x="2644274" y="329155"/>
                  <a:pt x="2655115" y="335779"/>
                  <a:pt x="2667000" y="339436"/>
                </a:cubicBezTo>
                <a:cubicBezTo>
                  <a:pt x="2685199" y="345036"/>
                  <a:pt x="2704354" y="347270"/>
                  <a:pt x="2722418" y="353291"/>
                </a:cubicBezTo>
                <a:cubicBezTo>
                  <a:pt x="2736273" y="357909"/>
                  <a:pt x="2749702" y="364085"/>
                  <a:pt x="2763982" y="367145"/>
                </a:cubicBezTo>
                <a:cubicBezTo>
                  <a:pt x="2804179" y="375758"/>
                  <a:pt x="2915383" y="379719"/>
                  <a:pt x="2937163" y="381000"/>
                </a:cubicBezTo>
                <a:lnTo>
                  <a:pt x="3186545" y="367145"/>
                </a:lnTo>
                <a:cubicBezTo>
                  <a:pt x="3233754" y="364066"/>
                  <a:pt x="3259800" y="359649"/>
                  <a:pt x="3304309" y="353291"/>
                </a:cubicBezTo>
                <a:cubicBezTo>
                  <a:pt x="3319317" y="347287"/>
                  <a:pt x="3342655" y="337165"/>
                  <a:pt x="3359727" y="332509"/>
                </a:cubicBezTo>
                <a:cubicBezTo>
                  <a:pt x="3378097" y="327499"/>
                  <a:pt x="3415145" y="318654"/>
                  <a:pt x="3415145" y="318654"/>
                </a:cubicBezTo>
                <a:cubicBezTo>
                  <a:pt x="3422072" y="311727"/>
                  <a:pt x="3427776" y="303306"/>
                  <a:pt x="3435927" y="297872"/>
                </a:cubicBezTo>
                <a:cubicBezTo>
                  <a:pt x="3442003" y="293822"/>
                  <a:pt x="3450178" y="294211"/>
                  <a:pt x="3456709" y="290945"/>
                </a:cubicBezTo>
                <a:cubicBezTo>
                  <a:pt x="3535322" y="251638"/>
                  <a:pt x="3452959" y="283064"/>
                  <a:pt x="3519054" y="263236"/>
                </a:cubicBezTo>
                <a:cubicBezTo>
                  <a:pt x="3533042" y="259040"/>
                  <a:pt x="3546450" y="252924"/>
                  <a:pt x="3560618" y="249382"/>
                </a:cubicBezTo>
                <a:cubicBezTo>
                  <a:pt x="3569854" y="247073"/>
                  <a:pt x="3579227" y="245254"/>
                  <a:pt x="3588327" y="242454"/>
                </a:cubicBezTo>
                <a:cubicBezTo>
                  <a:pt x="3609264" y="236012"/>
                  <a:pt x="3628805" y="222958"/>
                  <a:pt x="3650673" y="221672"/>
                </a:cubicBezTo>
                <a:lnTo>
                  <a:pt x="3768436" y="214745"/>
                </a:lnTo>
                <a:cubicBezTo>
                  <a:pt x="3849254" y="217054"/>
                  <a:pt x="3930151" y="217422"/>
                  <a:pt x="4010891" y="221672"/>
                </a:cubicBezTo>
                <a:cubicBezTo>
                  <a:pt x="4018183" y="222056"/>
                  <a:pt x="4024589" y="226829"/>
                  <a:pt x="4031673" y="228600"/>
                </a:cubicBezTo>
                <a:cubicBezTo>
                  <a:pt x="4052326" y="233763"/>
                  <a:pt x="4073143" y="238279"/>
                  <a:pt x="4094018" y="242454"/>
                </a:cubicBezTo>
                <a:cubicBezTo>
                  <a:pt x="4107791" y="245209"/>
                  <a:pt x="4121871" y="246335"/>
                  <a:pt x="4135582" y="249382"/>
                </a:cubicBezTo>
                <a:cubicBezTo>
                  <a:pt x="4142710" y="250966"/>
                  <a:pt x="4149279" y="254538"/>
                  <a:pt x="4156363" y="256309"/>
                </a:cubicBezTo>
                <a:cubicBezTo>
                  <a:pt x="4167786" y="259165"/>
                  <a:pt x="4179454" y="260927"/>
                  <a:pt x="4191000" y="263236"/>
                </a:cubicBezTo>
                <a:cubicBezTo>
                  <a:pt x="4197927" y="267854"/>
                  <a:pt x="4204130" y="273811"/>
                  <a:pt x="4211782" y="277091"/>
                </a:cubicBezTo>
                <a:cubicBezTo>
                  <a:pt x="4224933" y="282727"/>
                  <a:pt x="4271679" y="289383"/>
                  <a:pt x="4281054" y="290945"/>
                </a:cubicBezTo>
                <a:cubicBezTo>
                  <a:pt x="4318863" y="309850"/>
                  <a:pt x="4315917" y="312369"/>
                  <a:pt x="4371109" y="311727"/>
                </a:cubicBezTo>
                <a:cubicBezTo>
                  <a:pt x="4548957" y="309659"/>
                  <a:pt x="4726709" y="302490"/>
                  <a:pt x="4904509" y="297872"/>
                </a:cubicBezTo>
                <a:cubicBezTo>
                  <a:pt x="4913745" y="295563"/>
                  <a:pt x="4922851" y="292648"/>
                  <a:pt x="4932218" y="290945"/>
                </a:cubicBezTo>
                <a:cubicBezTo>
                  <a:pt x="4948282" y="288024"/>
                  <a:pt x="4965070" y="288710"/>
                  <a:pt x="4980709" y="284018"/>
                </a:cubicBezTo>
                <a:cubicBezTo>
                  <a:pt x="4988684" y="281626"/>
                  <a:pt x="4993695" y="273086"/>
                  <a:pt x="5001491" y="270163"/>
                </a:cubicBezTo>
                <a:cubicBezTo>
                  <a:pt x="5012515" y="266029"/>
                  <a:pt x="5024582" y="265545"/>
                  <a:pt x="5036127" y="263236"/>
                </a:cubicBezTo>
                <a:cubicBezTo>
                  <a:pt x="5053352" y="251754"/>
                  <a:pt x="5064533" y="243059"/>
                  <a:pt x="5084618" y="235527"/>
                </a:cubicBezTo>
                <a:cubicBezTo>
                  <a:pt x="5093532" y="232184"/>
                  <a:pt x="5103295" y="231611"/>
                  <a:pt x="5112327" y="228600"/>
                </a:cubicBezTo>
                <a:cubicBezTo>
                  <a:pt x="5124124" y="224668"/>
                  <a:pt x="5135320" y="219111"/>
                  <a:pt x="5146963" y="214745"/>
                </a:cubicBezTo>
                <a:cubicBezTo>
                  <a:pt x="5181187" y="201911"/>
                  <a:pt x="5154911" y="213366"/>
                  <a:pt x="5195454" y="200891"/>
                </a:cubicBezTo>
                <a:cubicBezTo>
                  <a:pt x="5216391" y="194449"/>
                  <a:pt x="5237018" y="187036"/>
                  <a:pt x="5257800" y="180109"/>
                </a:cubicBezTo>
                <a:cubicBezTo>
                  <a:pt x="5264727" y="177800"/>
                  <a:pt x="5271422" y="174614"/>
                  <a:pt x="5278582" y="173182"/>
                </a:cubicBezTo>
                <a:lnTo>
                  <a:pt x="5313218" y="166254"/>
                </a:lnTo>
                <a:cubicBezTo>
                  <a:pt x="5322454" y="161636"/>
                  <a:pt x="5331258" y="156026"/>
                  <a:pt x="5340927" y="152400"/>
                </a:cubicBezTo>
                <a:cubicBezTo>
                  <a:pt x="5371231" y="141036"/>
                  <a:pt x="5418488" y="141645"/>
                  <a:pt x="5444836" y="138545"/>
                </a:cubicBezTo>
                <a:cubicBezTo>
                  <a:pt x="5458786" y="136904"/>
                  <a:pt x="5472440" y="133169"/>
                  <a:pt x="5486400" y="131618"/>
                </a:cubicBezTo>
                <a:cubicBezTo>
                  <a:pt x="5514035" y="128548"/>
                  <a:pt x="5541818" y="127000"/>
                  <a:pt x="5569527" y="124691"/>
                </a:cubicBezTo>
                <a:cubicBezTo>
                  <a:pt x="5750413" y="79468"/>
                  <a:pt x="5605907" y="110496"/>
                  <a:pt x="6012873" y="117763"/>
                </a:cubicBezTo>
                <a:cubicBezTo>
                  <a:pt x="6024418" y="120072"/>
                  <a:pt x="6036150" y="121593"/>
                  <a:pt x="6047509" y="124691"/>
                </a:cubicBezTo>
                <a:cubicBezTo>
                  <a:pt x="6061598" y="128534"/>
                  <a:pt x="6074753" y="135681"/>
                  <a:pt x="6089073" y="138545"/>
                </a:cubicBezTo>
                <a:cubicBezTo>
                  <a:pt x="6133045" y="147339"/>
                  <a:pt x="6112287" y="142616"/>
                  <a:pt x="6151418" y="152400"/>
                </a:cubicBezTo>
                <a:cubicBezTo>
                  <a:pt x="6162963" y="159327"/>
                  <a:pt x="6174011" y="167161"/>
                  <a:pt x="6186054" y="173182"/>
                </a:cubicBezTo>
                <a:cubicBezTo>
                  <a:pt x="6192585" y="176448"/>
                  <a:pt x="6199642" y="178858"/>
                  <a:pt x="6206836" y="180109"/>
                </a:cubicBezTo>
                <a:cubicBezTo>
                  <a:pt x="6323429" y="200386"/>
                  <a:pt x="6324640" y="199005"/>
                  <a:pt x="6421582" y="207818"/>
                </a:cubicBezTo>
                <a:lnTo>
                  <a:pt x="6927273" y="200891"/>
                </a:lnTo>
                <a:cubicBezTo>
                  <a:pt x="6969567" y="199847"/>
                  <a:pt x="6973019" y="197187"/>
                  <a:pt x="7003473" y="187036"/>
                </a:cubicBezTo>
                <a:cubicBezTo>
                  <a:pt x="7048286" y="157160"/>
                  <a:pt x="6996891" y="186950"/>
                  <a:pt x="7079673" y="166254"/>
                </a:cubicBezTo>
                <a:cubicBezTo>
                  <a:pt x="7129390" y="153825"/>
                  <a:pt x="7086060" y="151230"/>
                  <a:pt x="7135091" y="131618"/>
                </a:cubicBezTo>
                <a:cubicBezTo>
                  <a:pt x="7148132" y="126402"/>
                  <a:pt x="7162920" y="127634"/>
                  <a:pt x="7176654" y="124691"/>
                </a:cubicBezTo>
                <a:cubicBezTo>
                  <a:pt x="7195273" y="120701"/>
                  <a:pt x="7213600" y="115454"/>
                  <a:pt x="7232073" y="110836"/>
                </a:cubicBezTo>
                <a:cubicBezTo>
                  <a:pt x="7238546" y="106952"/>
                  <a:pt x="7283057" y="79040"/>
                  <a:pt x="7294418" y="76200"/>
                </a:cubicBezTo>
                <a:cubicBezTo>
                  <a:pt x="7321671" y="69387"/>
                  <a:pt x="7377545" y="62345"/>
                  <a:pt x="7377545" y="62345"/>
                </a:cubicBezTo>
                <a:cubicBezTo>
                  <a:pt x="7409072" y="41328"/>
                  <a:pt x="7386334" y="53854"/>
                  <a:pt x="7419109" y="41563"/>
                </a:cubicBezTo>
                <a:cubicBezTo>
                  <a:pt x="7430752" y="37197"/>
                  <a:pt x="7441730" y="30913"/>
                  <a:pt x="7453745" y="27709"/>
                </a:cubicBezTo>
                <a:cubicBezTo>
                  <a:pt x="7476498" y="21641"/>
                  <a:pt x="7500030" y="18962"/>
                  <a:pt x="7523018" y="13854"/>
                </a:cubicBezTo>
                <a:cubicBezTo>
                  <a:pt x="7541606" y="9723"/>
                  <a:pt x="7578436" y="0"/>
                  <a:pt x="7578436" y="0"/>
                </a:cubicBezTo>
                <a:lnTo>
                  <a:pt x="7917873" y="6927"/>
                </a:lnTo>
                <a:cubicBezTo>
                  <a:pt x="7925169" y="7208"/>
                  <a:pt x="7931570" y="12083"/>
                  <a:pt x="7938654" y="13854"/>
                </a:cubicBezTo>
                <a:cubicBezTo>
                  <a:pt x="7950077" y="16710"/>
                  <a:pt x="7961654" y="18992"/>
                  <a:pt x="7973291" y="20782"/>
                </a:cubicBezTo>
                <a:cubicBezTo>
                  <a:pt x="7991691" y="23613"/>
                  <a:pt x="8010346" y="24649"/>
                  <a:pt x="8028709" y="27709"/>
                </a:cubicBezTo>
                <a:cubicBezTo>
                  <a:pt x="8038100" y="29274"/>
                  <a:pt x="8047008" y="33188"/>
                  <a:pt x="8056418" y="34636"/>
                </a:cubicBezTo>
                <a:cubicBezTo>
                  <a:pt x="8077084" y="37815"/>
                  <a:pt x="8097997" y="39120"/>
                  <a:pt x="8118763" y="41563"/>
                </a:cubicBezTo>
                <a:cubicBezTo>
                  <a:pt x="8219470" y="53411"/>
                  <a:pt x="8130693" y="45146"/>
                  <a:pt x="8264236" y="55418"/>
                </a:cubicBezTo>
                <a:cubicBezTo>
                  <a:pt x="8267623" y="56265"/>
                  <a:pt x="8356937" y="79994"/>
                  <a:pt x="8382000" y="83127"/>
                </a:cubicBezTo>
                <a:cubicBezTo>
                  <a:pt x="8407308" y="86290"/>
                  <a:pt x="8432800" y="87745"/>
                  <a:pt x="8458200" y="90054"/>
                </a:cubicBezTo>
                <a:cubicBezTo>
                  <a:pt x="8491046" y="98266"/>
                  <a:pt x="8530525" y="108776"/>
                  <a:pt x="8562109" y="110836"/>
                </a:cubicBezTo>
                <a:cubicBezTo>
                  <a:pt x="8642789" y="116098"/>
                  <a:pt x="8723745" y="115454"/>
                  <a:pt x="8804563" y="117763"/>
                </a:cubicBezTo>
                <a:cubicBezTo>
                  <a:pt x="8839952" y="123661"/>
                  <a:pt x="8885021" y="130255"/>
                  <a:pt x="8922327" y="138545"/>
                </a:cubicBezTo>
                <a:cubicBezTo>
                  <a:pt x="8931621" y="140610"/>
                  <a:pt x="8940742" y="143407"/>
                  <a:pt x="8950036" y="145472"/>
                </a:cubicBezTo>
                <a:cubicBezTo>
                  <a:pt x="8961530" y="148026"/>
                  <a:pt x="8973395" y="149017"/>
                  <a:pt x="8984673" y="152400"/>
                </a:cubicBezTo>
                <a:cubicBezTo>
                  <a:pt x="8996583" y="155973"/>
                  <a:pt x="9007512" y="162322"/>
                  <a:pt x="9019309" y="166254"/>
                </a:cubicBezTo>
                <a:cubicBezTo>
                  <a:pt x="9097285" y="192246"/>
                  <a:pt x="9041730" y="168873"/>
                  <a:pt x="9137073" y="193963"/>
                </a:cubicBezTo>
                <a:cubicBezTo>
                  <a:pt x="9158258" y="199538"/>
                  <a:pt x="9178233" y="209170"/>
                  <a:pt x="9199418" y="214745"/>
                </a:cubicBezTo>
                <a:cubicBezTo>
                  <a:pt x="9239932" y="225407"/>
                  <a:pt x="9276421" y="229704"/>
                  <a:pt x="9317182" y="235527"/>
                </a:cubicBezTo>
                <a:cubicBezTo>
                  <a:pt x="9344891" y="244763"/>
                  <a:pt x="9373348" y="252002"/>
                  <a:pt x="9400309" y="263236"/>
                </a:cubicBezTo>
                <a:cubicBezTo>
                  <a:pt x="9428906" y="275151"/>
                  <a:pt x="9453799" y="295780"/>
                  <a:pt x="9483436" y="304800"/>
                </a:cubicBezTo>
                <a:cubicBezTo>
                  <a:pt x="9507836" y="312226"/>
                  <a:pt x="9534271" y="309057"/>
                  <a:pt x="9559636" y="311727"/>
                </a:cubicBezTo>
                <a:cubicBezTo>
                  <a:pt x="9578150" y="313676"/>
                  <a:pt x="9596581" y="316345"/>
                  <a:pt x="9615054" y="318654"/>
                </a:cubicBezTo>
                <a:cubicBezTo>
                  <a:pt x="9717042" y="347794"/>
                  <a:pt x="9607443" y="319160"/>
                  <a:pt x="9718963" y="339436"/>
                </a:cubicBezTo>
                <a:cubicBezTo>
                  <a:pt x="9726147" y="340742"/>
                  <a:pt x="9732453" y="345979"/>
                  <a:pt x="9739745" y="346363"/>
                </a:cubicBezTo>
                <a:cubicBezTo>
                  <a:pt x="9820485" y="350613"/>
                  <a:pt x="9901382" y="350982"/>
                  <a:pt x="9982200" y="353291"/>
                </a:cubicBezTo>
                <a:cubicBezTo>
                  <a:pt x="9989127" y="360218"/>
                  <a:pt x="9994418" y="369314"/>
                  <a:pt x="10002982" y="374072"/>
                </a:cubicBezTo>
                <a:cubicBezTo>
                  <a:pt x="10037294" y="393134"/>
                  <a:pt x="10084922" y="391597"/>
                  <a:pt x="10120745" y="394854"/>
                </a:cubicBezTo>
                <a:cubicBezTo>
                  <a:pt x="10214890" y="418393"/>
                  <a:pt x="10089499" y="383741"/>
                  <a:pt x="10169236" y="415636"/>
                </a:cubicBezTo>
                <a:cubicBezTo>
                  <a:pt x="10184844" y="421879"/>
                  <a:pt x="10201290" y="425969"/>
                  <a:pt x="10217727" y="429491"/>
                </a:cubicBezTo>
                <a:cubicBezTo>
                  <a:pt x="10288603" y="444679"/>
                  <a:pt x="10446145" y="442415"/>
                  <a:pt x="10474036" y="443345"/>
                </a:cubicBezTo>
                <a:cubicBezTo>
                  <a:pt x="10541000" y="441036"/>
                  <a:pt x="10608046" y="440471"/>
                  <a:pt x="10674927" y="436418"/>
                </a:cubicBezTo>
                <a:cubicBezTo>
                  <a:pt x="10684430" y="435842"/>
                  <a:pt x="10693342" y="431556"/>
                  <a:pt x="10702636" y="429491"/>
                </a:cubicBezTo>
                <a:cubicBezTo>
                  <a:pt x="10714130" y="426937"/>
                  <a:pt x="10725617" y="424228"/>
                  <a:pt x="10737273" y="422563"/>
                </a:cubicBezTo>
                <a:cubicBezTo>
                  <a:pt x="10774132" y="417297"/>
                  <a:pt x="10811164" y="413327"/>
                  <a:pt x="10848109" y="408709"/>
                </a:cubicBezTo>
                <a:cubicBezTo>
                  <a:pt x="10855036" y="406400"/>
                  <a:pt x="10861807" y="403553"/>
                  <a:pt x="10868891" y="401782"/>
                </a:cubicBezTo>
                <a:cubicBezTo>
                  <a:pt x="10880313" y="398926"/>
                  <a:pt x="10892033" y="397408"/>
                  <a:pt x="10903527" y="394854"/>
                </a:cubicBezTo>
                <a:cubicBezTo>
                  <a:pt x="10912821" y="392789"/>
                  <a:pt x="10922000" y="390236"/>
                  <a:pt x="10931236" y="387927"/>
                </a:cubicBezTo>
                <a:cubicBezTo>
                  <a:pt x="10995923" y="355582"/>
                  <a:pt x="10912524" y="394245"/>
                  <a:pt x="11028218" y="360218"/>
                </a:cubicBezTo>
                <a:cubicBezTo>
                  <a:pt x="11045089" y="355256"/>
                  <a:pt x="11059800" y="344267"/>
                  <a:pt x="11076709" y="339436"/>
                </a:cubicBezTo>
                <a:cubicBezTo>
                  <a:pt x="11092409" y="334950"/>
                  <a:pt x="11109062" y="334992"/>
                  <a:pt x="11125200" y="332509"/>
                </a:cubicBezTo>
                <a:cubicBezTo>
                  <a:pt x="11139082" y="330373"/>
                  <a:pt x="11152909" y="327891"/>
                  <a:pt x="11166763" y="325582"/>
                </a:cubicBezTo>
                <a:cubicBezTo>
                  <a:pt x="11180618" y="318655"/>
                  <a:pt x="11193770" y="310094"/>
                  <a:pt x="11208327" y="304800"/>
                </a:cubicBezTo>
                <a:cubicBezTo>
                  <a:pt x="11219392" y="300776"/>
                  <a:pt x="11231189" y="297872"/>
                  <a:pt x="11242963" y="297872"/>
                </a:cubicBezTo>
                <a:cubicBezTo>
                  <a:pt x="11309966" y="297872"/>
                  <a:pt x="11376904" y="302122"/>
                  <a:pt x="11443854" y="304800"/>
                </a:cubicBezTo>
                <a:cubicBezTo>
                  <a:pt x="11622515" y="311947"/>
                  <a:pt x="11538063" y="311727"/>
                  <a:pt x="11603182" y="31172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6CDE78-DD16-4088-AAD2-814283A30406}"/>
              </a:ext>
            </a:extLst>
          </p:cNvPr>
          <p:cNvSpPr/>
          <p:nvPr/>
        </p:nvSpPr>
        <p:spPr>
          <a:xfrm flipV="1">
            <a:off x="4495800" y="1310145"/>
            <a:ext cx="2985185" cy="289794"/>
          </a:xfrm>
          <a:custGeom>
            <a:avLst/>
            <a:gdLst>
              <a:gd name="connsiteX0" fmla="*/ 0 w 1683327"/>
              <a:gd name="connsiteY0" fmla="*/ 0 h 140397"/>
              <a:gd name="connsiteX1" fmla="*/ 48491 w 1683327"/>
              <a:gd name="connsiteY1" fmla="*/ 6928 h 140397"/>
              <a:gd name="connsiteX2" fmla="*/ 69272 w 1683327"/>
              <a:gd name="connsiteY2" fmla="*/ 13855 h 140397"/>
              <a:gd name="connsiteX3" fmla="*/ 180109 w 1683327"/>
              <a:gd name="connsiteY3" fmla="*/ 20782 h 140397"/>
              <a:gd name="connsiteX4" fmla="*/ 207818 w 1683327"/>
              <a:gd name="connsiteY4" fmla="*/ 27709 h 140397"/>
              <a:gd name="connsiteX5" fmla="*/ 228600 w 1683327"/>
              <a:gd name="connsiteY5" fmla="*/ 34637 h 140397"/>
              <a:gd name="connsiteX6" fmla="*/ 311727 w 1683327"/>
              <a:gd name="connsiteY6" fmla="*/ 41564 h 140397"/>
              <a:gd name="connsiteX7" fmla="*/ 526472 w 1683327"/>
              <a:gd name="connsiteY7" fmla="*/ 62346 h 140397"/>
              <a:gd name="connsiteX8" fmla="*/ 595745 w 1683327"/>
              <a:gd name="connsiteY8" fmla="*/ 76200 h 140397"/>
              <a:gd name="connsiteX9" fmla="*/ 699654 w 1683327"/>
              <a:gd name="connsiteY9" fmla="*/ 83128 h 140397"/>
              <a:gd name="connsiteX10" fmla="*/ 762000 w 1683327"/>
              <a:gd name="connsiteY10" fmla="*/ 96982 h 140397"/>
              <a:gd name="connsiteX11" fmla="*/ 845127 w 1683327"/>
              <a:gd name="connsiteY11" fmla="*/ 103909 h 140397"/>
              <a:gd name="connsiteX12" fmla="*/ 865909 w 1683327"/>
              <a:gd name="connsiteY12" fmla="*/ 110837 h 140397"/>
              <a:gd name="connsiteX13" fmla="*/ 949036 w 1683327"/>
              <a:gd name="connsiteY13" fmla="*/ 124691 h 140397"/>
              <a:gd name="connsiteX14" fmla="*/ 969818 w 1683327"/>
              <a:gd name="connsiteY14" fmla="*/ 131619 h 140397"/>
              <a:gd name="connsiteX15" fmla="*/ 1149927 w 1683327"/>
              <a:gd name="connsiteY15" fmla="*/ 131619 h 140397"/>
              <a:gd name="connsiteX16" fmla="*/ 1239981 w 1683327"/>
              <a:gd name="connsiteY16" fmla="*/ 117764 h 140397"/>
              <a:gd name="connsiteX17" fmla="*/ 1330036 w 1683327"/>
              <a:gd name="connsiteY17" fmla="*/ 103909 h 140397"/>
              <a:gd name="connsiteX18" fmla="*/ 1683327 w 1683327"/>
              <a:gd name="connsiteY18" fmla="*/ 103909 h 14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83327" h="140397">
                <a:moveTo>
                  <a:pt x="0" y="0"/>
                </a:moveTo>
                <a:cubicBezTo>
                  <a:pt x="16164" y="2309"/>
                  <a:pt x="32480" y="3726"/>
                  <a:pt x="48491" y="6928"/>
                </a:cubicBezTo>
                <a:cubicBezTo>
                  <a:pt x="55651" y="8360"/>
                  <a:pt x="62010" y="13091"/>
                  <a:pt x="69272" y="13855"/>
                </a:cubicBezTo>
                <a:cubicBezTo>
                  <a:pt x="106086" y="17730"/>
                  <a:pt x="143163" y="18473"/>
                  <a:pt x="180109" y="20782"/>
                </a:cubicBezTo>
                <a:cubicBezTo>
                  <a:pt x="189345" y="23091"/>
                  <a:pt x="198664" y="25093"/>
                  <a:pt x="207818" y="27709"/>
                </a:cubicBezTo>
                <a:cubicBezTo>
                  <a:pt x="214839" y="29715"/>
                  <a:pt x="221362" y="33672"/>
                  <a:pt x="228600" y="34637"/>
                </a:cubicBezTo>
                <a:cubicBezTo>
                  <a:pt x="256161" y="38312"/>
                  <a:pt x="284018" y="39255"/>
                  <a:pt x="311727" y="41564"/>
                </a:cubicBezTo>
                <a:cubicBezTo>
                  <a:pt x="388253" y="92583"/>
                  <a:pt x="309310" y="45202"/>
                  <a:pt x="526472" y="62346"/>
                </a:cubicBezTo>
                <a:cubicBezTo>
                  <a:pt x="549947" y="64199"/>
                  <a:pt x="572364" y="73394"/>
                  <a:pt x="595745" y="76200"/>
                </a:cubicBezTo>
                <a:cubicBezTo>
                  <a:pt x="630211" y="80336"/>
                  <a:pt x="665018" y="80819"/>
                  <a:pt x="699654" y="83128"/>
                </a:cubicBezTo>
                <a:cubicBezTo>
                  <a:pt x="716663" y="87380"/>
                  <a:pt x="745387" y="95028"/>
                  <a:pt x="762000" y="96982"/>
                </a:cubicBezTo>
                <a:cubicBezTo>
                  <a:pt x="789615" y="100231"/>
                  <a:pt x="817418" y="101600"/>
                  <a:pt x="845127" y="103909"/>
                </a:cubicBezTo>
                <a:cubicBezTo>
                  <a:pt x="852054" y="106218"/>
                  <a:pt x="858825" y="109066"/>
                  <a:pt x="865909" y="110837"/>
                </a:cubicBezTo>
                <a:cubicBezTo>
                  <a:pt x="892917" y="117589"/>
                  <a:pt x="921671" y="120782"/>
                  <a:pt x="949036" y="124691"/>
                </a:cubicBezTo>
                <a:cubicBezTo>
                  <a:pt x="955963" y="127000"/>
                  <a:pt x="962734" y="129848"/>
                  <a:pt x="969818" y="131619"/>
                </a:cubicBezTo>
                <a:cubicBezTo>
                  <a:pt x="1038237" y="148724"/>
                  <a:pt x="1049675" y="136393"/>
                  <a:pt x="1149927" y="131619"/>
                </a:cubicBezTo>
                <a:cubicBezTo>
                  <a:pt x="1165384" y="129411"/>
                  <a:pt x="1222689" y="121606"/>
                  <a:pt x="1239981" y="117764"/>
                </a:cubicBezTo>
                <a:cubicBezTo>
                  <a:pt x="1296097" y="105294"/>
                  <a:pt x="1211171" y="105858"/>
                  <a:pt x="1330036" y="103909"/>
                </a:cubicBezTo>
                <a:cubicBezTo>
                  <a:pt x="1447784" y="101979"/>
                  <a:pt x="1565563" y="103909"/>
                  <a:pt x="1683327" y="1039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FBDE2-0717-4916-8A82-34E2B548FF51}"/>
              </a:ext>
            </a:extLst>
          </p:cNvPr>
          <p:cNvSpPr txBox="1"/>
          <p:nvPr/>
        </p:nvSpPr>
        <p:spPr>
          <a:xfrm>
            <a:off x="5544666" y="578191"/>
            <a:ext cx="14729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Rough sleepers in snapshot count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E1640C-20C4-4350-AF05-1EC24D0AF260}"/>
              </a:ext>
            </a:extLst>
          </p:cNvPr>
          <p:cNvSpPr/>
          <p:nvPr/>
        </p:nvSpPr>
        <p:spPr>
          <a:xfrm>
            <a:off x="5893822" y="1386598"/>
            <a:ext cx="222959" cy="996381"/>
          </a:xfrm>
          <a:custGeom>
            <a:avLst/>
            <a:gdLst>
              <a:gd name="connsiteX0" fmla="*/ 195250 w 195250"/>
              <a:gd name="connsiteY0" fmla="*/ 0 h 1309254"/>
              <a:gd name="connsiteX1" fmla="*/ 181396 w 195250"/>
              <a:gd name="connsiteY1" fmla="*/ 34636 h 1309254"/>
              <a:gd name="connsiteX2" fmla="*/ 174468 w 195250"/>
              <a:gd name="connsiteY2" fmla="*/ 124691 h 1309254"/>
              <a:gd name="connsiteX3" fmla="*/ 167541 w 195250"/>
              <a:gd name="connsiteY3" fmla="*/ 152400 h 1309254"/>
              <a:gd name="connsiteX4" fmla="*/ 160614 w 195250"/>
              <a:gd name="connsiteY4" fmla="*/ 256309 h 1309254"/>
              <a:gd name="connsiteX5" fmla="*/ 146759 w 195250"/>
              <a:gd name="connsiteY5" fmla="*/ 284018 h 1309254"/>
              <a:gd name="connsiteX6" fmla="*/ 132905 w 195250"/>
              <a:gd name="connsiteY6" fmla="*/ 325582 h 1309254"/>
              <a:gd name="connsiteX7" fmla="*/ 119050 w 195250"/>
              <a:gd name="connsiteY7" fmla="*/ 394854 h 1309254"/>
              <a:gd name="connsiteX8" fmla="*/ 112123 w 195250"/>
              <a:gd name="connsiteY8" fmla="*/ 436418 h 1309254"/>
              <a:gd name="connsiteX9" fmla="*/ 98268 w 195250"/>
              <a:gd name="connsiteY9" fmla="*/ 484909 h 1309254"/>
              <a:gd name="connsiteX10" fmla="*/ 91341 w 195250"/>
              <a:gd name="connsiteY10" fmla="*/ 547254 h 1309254"/>
              <a:gd name="connsiteX11" fmla="*/ 84414 w 195250"/>
              <a:gd name="connsiteY11" fmla="*/ 568036 h 1309254"/>
              <a:gd name="connsiteX12" fmla="*/ 63632 w 195250"/>
              <a:gd name="connsiteY12" fmla="*/ 658091 h 1309254"/>
              <a:gd name="connsiteX13" fmla="*/ 28996 w 195250"/>
              <a:gd name="connsiteY13" fmla="*/ 768927 h 1309254"/>
              <a:gd name="connsiteX14" fmla="*/ 22068 w 195250"/>
              <a:gd name="connsiteY14" fmla="*/ 817418 h 1309254"/>
              <a:gd name="connsiteX15" fmla="*/ 1287 w 195250"/>
              <a:gd name="connsiteY15" fmla="*/ 831272 h 1309254"/>
              <a:gd name="connsiteX16" fmla="*/ 8214 w 195250"/>
              <a:gd name="connsiteY16" fmla="*/ 976745 h 1309254"/>
              <a:gd name="connsiteX17" fmla="*/ 15141 w 195250"/>
              <a:gd name="connsiteY17" fmla="*/ 997527 h 1309254"/>
              <a:gd name="connsiteX18" fmla="*/ 22068 w 195250"/>
              <a:gd name="connsiteY18" fmla="*/ 1025236 h 1309254"/>
              <a:gd name="connsiteX19" fmla="*/ 28996 w 195250"/>
              <a:gd name="connsiteY19" fmla="*/ 1059872 h 1309254"/>
              <a:gd name="connsiteX20" fmla="*/ 42850 w 195250"/>
              <a:gd name="connsiteY20" fmla="*/ 1101436 h 1309254"/>
              <a:gd name="connsiteX21" fmla="*/ 56705 w 195250"/>
              <a:gd name="connsiteY21" fmla="*/ 1156854 h 1309254"/>
              <a:gd name="connsiteX22" fmla="*/ 63632 w 195250"/>
              <a:gd name="connsiteY22" fmla="*/ 1212272 h 1309254"/>
              <a:gd name="connsiteX23" fmla="*/ 84414 w 195250"/>
              <a:gd name="connsiteY23" fmla="*/ 1260763 h 1309254"/>
              <a:gd name="connsiteX24" fmla="*/ 84414 w 195250"/>
              <a:gd name="connsiteY24" fmla="*/ 1309254 h 13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5250" h="1309254">
                <a:moveTo>
                  <a:pt x="195250" y="0"/>
                </a:moveTo>
                <a:cubicBezTo>
                  <a:pt x="190632" y="11545"/>
                  <a:pt x="183440" y="22371"/>
                  <a:pt x="181396" y="34636"/>
                </a:cubicBezTo>
                <a:cubicBezTo>
                  <a:pt x="176446" y="64333"/>
                  <a:pt x="177986" y="94790"/>
                  <a:pt x="174468" y="124691"/>
                </a:cubicBezTo>
                <a:cubicBezTo>
                  <a:pt x="173356" y="134146"/>
                  <a:pt x="169850" y="143164"/>
                  <a:pt x="167541" y="152400"/>
                </a:cubicBezTo>
                <a:cubicBezTo>
                  <a:pt x="165232" y="187036"/>
                  <a:pt x="166028" y="222021"/>
                  <a:pt x="160614" y="256309"/>
                </a:cubicBezTo>
                <a:cubicBezTo>
                  <a:pt x="159003" y="266509"/>
                  <a:pt x="150594" y="274430"/>
                  <a:pt x="146759" y="284018"/>
                </a:cubicBezTo>
                <a:cubicBezTo>
                  <a:pt x="141335" y="297578"/>
                  <a:pt x="135769" y="311262"/>
                  <a:pt x="132905" y="325582"/>
                </a:cubicBezTo>
                <a:cubicBezTo>
                  <a:pt x="128287" y="348673"/>
                  <a:pt x="123390" y="371709"/>
                  <a:pt x="119050" y="394854"/>
                </a:cubicBezTo>
                <a:cubicBezTo>
                  <a:pt x="116461" y="408659"/>
                  <a:pt x="114877" y="422645"/>
                  <a:pt x="112123" y="436418"/>
                </a:cubicBezTo>
                <a:cubicBezTo>
                  <a:pt x="107773" y="458168"/>
                  <a:pt x="104872" y="465099"/>
                  <a:pt x="98268" y="484909"/>
                </a:cubicBezTo>
                <a:cubicBezTo>
                  <a:pt x="95959" y="505691"/>
                  <a:pt x="94778" y="526629"/>
                  <a:pt x="91341" y="547254"/>
                </a:cubicBezTo>
                <a:cubicBezTo>
                  <a:pt x="90141" y="554457"/>
                  <a:pt x="86420" y="561015"/>
                  <a:pt x="84414" y="568036"/>
                </a:cubicBezTo>
                <a:cubicBezTo>
                  <a:pt x="77910" y="590799"/>
                  <a:pt x="67060" y="643693"/>
                  <a:pt x="63632" y="658091"/>
                </a:cubicBezTo>
                <a:cubicBezTo>
                  <a:pt x="42462" y="747002"/>
                  <a:pt x="54858" y="717202"/>
                  <a:pt x="28996" y="768927"/>
                </a:cubicBezTo>
                <a:cubicBezTo>
                  <a:pt x="26687" y="785091"/>
                  <a:pt x="28699" y="802497"/>
                  <a:pt x="22068" y="817418"/>
                </a:cubicBezTo>
                <a:cubicBezTo>
                  <a:pt x="18687" y="825026"/>
                  <a:pt x="2008" y="822978"/>
                  <a:pt x="1287" y="831272"/>
                </a:cubicBezTo>
                <a:cubicBezTo>
                  <a:pt x="-2918" y="879635"/>
                  <a:pt x="4183" y="928367"/>
                  <a:pt x="8214" y="976745"/>
                </a:cubicBezTo>
                <a:cubicBezTo>
                  <a:pt x="8820" y="984022"/>
                  <a:pt x="13135" y="990506"/>
                  <a:pt x="15141" y="997527"/>
                </a:cubicBezTo>
                <a:cubicBezTo>
                  <a:pt x="17756" y="1006681"/>
                  <a:pt x="20003" y="1015942"/>
                  <a:pt x="22068" y="1025236"/>
                </a:cubicBezTo>
                <a:cubicBezTo>
                  <a:pt x="24622" y="1036730"/>
                  <a:pt x="25898" y="1048513"/>
                  <a:pt x="28996" y="1059872"/>
                </a:cubicBezTo>
                <a:cubicBezTo>
                  <a:pt x="32839" y="1073961"/>
                  <a:pt x="39986" y="1087116"/>
                  <a:pt x="42850" y="1101436"/>
                </a:cubicBezTo>
                <a:cubicBezTo>
                  <a:pt x="51209" y="1143232"/>
                  <a:pt x="46053" y="1124902"/>
                  <a:pt x="56705" y="1156854"/>
                </a:cubicBezTo>
                <a:cubicBezTo>
                  <a:pt x="59014" y="1175327"/>
                  <a:pt x="59117" y="1194211"/>
                  <a:pt x="63632" y="1212272"/>
                </a:cubicBezTo>
                <a:cubicBezTo>
                  <a:pt x="69641" y="1236307"/>
                  <a:pt x="82078" y="1237401"/>
                  <a:pt x="84414" y="1260763"/>
                </a:cubicBezTo>
                <a:cubicBezTo>
                  <a:pt x="86022" y="1276846"/>
                  <a:pt x="84414" y="1293090"/>
                  <a:pt x="84414" y="13092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3EBDB-4CD3-430F-B310-BD840DF334C1}"/>
              </a:ext>
            </a:extLst>
          </p:cNvPr>
          <p:cNvSpPr txBox="1"/>
          <p:nvPr/>
        </p:nvSpPr>
        <p:spPr>
          <a:xfrm>
            <a:off x="4460291" y="1568858"/>
            <a:ext cx="14729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Rough sleepers not in snapshot 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931E4-6A22-4398-A438-755B80491CA9}"/>
              </a:ext>
            </a:extLst>
          </p:cNvPr>
          <p:cNvSpPr txBox="1"/>
          <p:nvPr/>
        </p:nvSpPr>
        <p:spPr>
          <a:xfrm>
            <a:off x="6175728" y="1473785"/>
            <a:ext cx="18842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Those begging, street drinking, using soup runs etc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B5DA3C-4D6E-4C4D-A6B5-1D083E591864}"/>
              </a:ext>
            </a:extLst>
          </p:cNvPr>
          <p:cNvSpPr/>
          <p:nvPr/>
        </p:nvSpPr>
        <p:spPr>
          <a:xfrm>
            <a:off x="2687445" y="2369296"/>
            <a:ext cx="3726873" cy="1177637"/>
          </a:xfrm>
          <a:custGeom>
            <a:avLst/>
            <a:gdLst>
              <a:gd name="connsiteX0" fmla="*/ 0 w 3726873"/>
              <a:gd name="connsiteY0" fmla="*/ 872837 h 1177637"/>
              <a:gd name="connsiteX1" fmla="*/ 27709 w 3726873"/>
              <a:gd name="connsiteY1" fmla="*/ 907473 h 1177637"/>
              <a:gd name="connsiteX2" fmla="*/ 48491 w 3726873"/>
              <a:gd name="connsiteY2" fmla="*/ 914400 h 1177637"/>
              <a:gd name="connsiteX3" fmla="*/ 83127 w 3726873"/>
              <a:gd name="connsiteY3" fmla="*/ 942109 h 1177637"/>
              <a:gd name="connsiteX4" fmla="*/ 110836 w 3726873"/>
              <a:gd name="connsiteY4" fmla="*/ 962891 h 1177637"/>
              <a:gd name="connsiteX5" fmla="*/ 145473 w 3726873"/>
              <a:gd name="connsiteY5" fmla="*/ 983673 h 1177637"/>
              <a:gd name="connsiteX6" fmla="*/ 187036 w 3726873"/>
              <a:gd name="connsiteY6" fmla="*/ 1011382 h 1177637"/>
              <a:gd name="connsiteX7" fmla="*/ 235527 w 3726873"/>
              <a:gd name="connsiteY7" fmla="*/ 1046019 h 1177637"/>
              <a:gd name="connsiteX8" fmla="*/ 277091 w 3726873"/>
              <a:gd name="connsiteY8" fmla="*/ 1066800 h 1177637"/>
              <a:gd name="connsiteX9" fmla="*/ 339436 w 3726873"/>
              <a:gd name="connsiteY9" fmla="*/ 1087582 h 1177637"/>
              <a:gd name="connsiteX10" fmla="*/ 360218 w 3726873"/>
              <a:gd name="connsiteY10" fmla="*/ 1108364 h 1177637"/>
              <a:gd name="connsiteX11" fmla="*/ 422564 w 3726873"/>
              <a:gd name="connsiteY11" fmla="*/ 1122219 h 1177637"/>
              <a:gd name="connsiteX12" fmla="*/ 450273 w 3726873"/>
              <a:gd name="connsiteY12" fmla="*/ 1136073 h 1177637"/>
              <a:gd name="connsiteX13" fmla="*/ 561109 w 3726873"/>
              <a:gd name="connsiteY13" fmla="*/ 1149928 h 1177637"/>
              <a:gd name="connsiteX14" fmla="*/ 928255 w 3726873"/>
              <a:gd name="connsiteY14" fmla="*/ 1129146 h 1177637"/>
              <a:gd name="connsiteX15" fmla="*/ 997527 w 3726873"/>
              <a:gd name="connsiteY15" fmla="*/ 1122219 h 1177637"/>
              <a:gd name="connsiteX16" fmla="*/ 1129146 w 3726873"/>
              <a:gd name="connsiteY16" fmla="*/ 1087582 h 1177637"/>
              <a:gd name="connsiteX17" fmla="*/ 1163782 w 3726873"/>
              <a:gd name="connsiteY17" fmla="*/ 1080655 h 1177637"/>
              <a:gd name="connsiteX18" fmla="*/ 1267691 w 3726873"/>
              <a:gd name="connsiteY18" fmla="*/ 1052946 h 1177637"/>
              <a:gd name="connsiteX19" fmla="*/ 1323109 w 3726873"/>
              <a:gd name="connsiteY19" fmla="*/ 1046019 h 1177637"/>
              <a:gd name="connsiteX20" fmla="*/ 1364673 w 3726873"/>
              <a:gd name="connsiteY20" fmla="*/ 1032164 h 1177637"/>
              <a:gd name="connsiteX21" fmla="*/ 1669473 w 3726873"/>
              <a:gd name="connsiteY21" fmla="*/ 1032164 h 1177637"/>
              <a:gd name="connsiteX22" fmla="*/ 1884218 w 3726873"/>
              <a:gd name="connsiteY22" fmla="*/ 1032164 h 1177637"/>
              <a:gd name="connsiteX23" fmla="*/ 1925782 w 3726873"/>
              <a:gd name="connsiteY23" fmla="*/ 1066800 h 1177637"/>
              <a:gd name="connsiteX24" fmla="*/ 1953491 w 3726873"/>
              <a:gd name="connsiteY24" fmla="*/ 1087582 h 1177637"/>
              <a:gd name="connsiteX25" fmla="*/ 2147455 w 3726873"/>
              <a:gd name="connsiteY25" fmla="*/ 1080655 h 1177637"/>
              <a:gd name="connsiteX26" fmla="*/ 2223655 w 3726873"/>
              <a:gd name="connsiteY26" fmla="*/ 1059873 h 1177637"/>
              <a:gd name="connsiteX27" fmla="*/ 2292927 w 3726873"/>
              <a:gd name="connsiteY27" fmla="*/ 1046019 h 1177637"/>
              <a:gd name="connsiteX28" fmla="*/ 2334491 w 3726873"/>
              <a:gd name="connsiteY28" fmla="*/ 1032164 h 1177637"/>
              <a:gd name="connsiteX29" fmla="*/ 2417618 w 3726873"/>
              <a:gd name="connsiteY29" fmla="*/ 1046019 h 1177637"/>
              <a:gd name="connsiteX30" fmla="*/ 2445327 w 3726873"/>
              <a:gd name="connsiteY30" fmla="*/ 1059873 h 1177637"/>
              <a:gd name="connsiteX31" fmla="*/ 2466109 w 3726873"/>
              <a:gd name="connsiteY31" fmla="*/ 1066800 h 1177637"/>
              <a:gd name="connsiteX32" fmla="*/ 2486891 w 3726873"/>
              <a:gd name="connsiteY32" fmla="*/ 1080655 h 1177637"/>
              <a:gd name="connsiteX33" fmla="*/ 2535382 w 3726873"/>
              <a:gd name="connsiteY33" fmla="*/ 1094509 h 1177637"/>
              <a:gd name="connsiteX34" fmla="*/ 2618509 w 3726873"/>
              <a:gd name="connsiteY34" fmla="*/ 1129146 h 1177637"/>
              <a:gd name="connsiteX35" fmla="*/ 2667000 w 3726873"/>
              <a:gd name="connsiteY35" fmla="*/ 1108364 h 1177637"/>
              <a:gd name="connsiteX36" fmla="*/ 2729346 w 3726873"/>
              <a:gd name="connsiteY36" fmla="*/ 1101437 h 1177637"/>
              <a:gd name="connsiteX37" fmla="*/ 2757055 w 3726873"/>
              <a:gd name="connsiteY37" fmla="*/ 1094509 h 1177637"/>
              <a:gd name="connsiteX38" fmla="*/ 2777836 w 3726873"/>
              <a:gd name="connsiteY38" fmla="*/ 1080655 h 1177637"/>
              <a:gd name="connsiteX39" fmla="*/ 2819400 w 3726873"/>
              <a:gd name="connsiteY39" fmla="*/ 1066800 h 1177637"/>
              <a:gd name="connsiteX40" fmla="*/ 2874818 w 3726873"/>
              <a:gd name="connsiteY40" fmla="*/ 1080655 h 1177637"/>
              <a:gd name="connsiteX41" fmla="*/ 2916382 w 3726873"/>
              <a:gd name="connsiteY41" fmla="*/ 1108364 h 1177637"/>
              <a:gd name="connsiteX42" fmla="*/ 3041073 w 3726873"/>
              <a:gd name="connsiteY42" fmla="*/ 1136073 h 1177637"/>
              <a:gd name="connsiteX43" fmla="*/ 3214255 w 3726873"/>
              <a:gd name="connsiteY43" fmla="*/ 1143000 h 1177637"/>
              <a:gd name="connsiteX44" fmla="*/ 3235036 w 3726873"/>
              <a:gd name="connsiteY44" fmla="*/ 1156855 h 1177637"/>
              <a:gd name="connsiteX45" fmla="*/ 3283527 w 3726873"/>
              <a:gd name="connsiteY45" fmla="*/ 1177637 h 1177637"/>
              <a:gd name="connsiteX46" fmla="*/ 3352800 w 3726873"/>
              <a:gd name="connsiteY46" fmla="*/ 1163782 h 1177637"/>
              <a:gd name="connsiteX47" fmla="*/ 3394364 w 3726873"/>
              <a:gd name="connsiteY47" fmla="*/ 1136073 h 1177637"/>
              <a:gd name="connsiteX48" fmla="*/ 3415146 w 3726873"/>
              <a:gd name="connsiteY48" fmla="*/ 1122219 h 1177637"/>
              <a:gd name="connsiteX49" fmla="*/ 3456709 w 3726873"/>
              <a:gd name="connsiteY49" fmla="*/ 1108364 h 1177637"/>
              <a:gd name="connsiteX50" fmla="*/ 3470564 w 3726873"/>
              <a:gd name="connsiteY50" fmla="*/ 1087582 h 1177637"/>
              <a:gd name="connsiteX51" fmla="*/ 3484418 w 3726873"/>
              <a:gd name="connsiteY51" fmla="*/ 831273 h 1177637"/>
              <a:gd name="connsiteX52" fmla="*/ 3498273 w 3726873"/>
              <a:gd name="connsiteY52" fmla="*/ 796637 h 1177637"/>
              <a:gd name="connsiteX53" fmla="*/ 3512127 w 3726873"/>
              <a:gd name="connsiteY53" fmla="*/ 713509 h 1177637"/>
              <a:gd name="connsiteX54" fmla="*/ 3539836 w 3726873"/>
              <a:gd name="connsiteY54" fmla="*/ 630382 h 1177637"/>
              <a:gd name="connsiteX55" fmla="*/ 3560618 w 3726873"/>
              <a:gd name="connsiteY55" fmla="*/ 581891 h 1177637"/>
              <a:gd name="connsiteX56" fmla="*/ 3588327 w 3726873"/>
              <a:gd name="connsiteY56" fmla="*/ 533400 h 1177637"/>
              <a:gd name="connsiteX57" fmla="*/ 3622964 w 3726873"/>
              <a:gd name="connsiteY57" fmla="*/ 464128 h 1177637"/>
              <a:gd name="connsiteX58" fmla="*/ 3629891 w 3726873"/>
              <a:gd name="connsiteY58" fmla="*/ 443346 h 1177637"/>
              <a:gd name="connsiteX59" fmla="*/ 3643746 w 3726873"/>
              <a:gd name="connsiteY59" fmla="*/ 422564 h 1177637"/>
              <a:gd name="connsiteX60" fmla="*/ 3650673 w 3726873"/>
              <a:gd name="connsiteY60" fmla="*/ 394855 h 1177637"/>
              <a:gd name="connsiteX61" fmla="*/ 3678382 w 3726873"/>
              <a:gd name="connsiteY61" fmla="*/ 346364 h 1177637"/>
              <a:gd name="connsiteX62" fmla="*/ 3699164 w 3726873"/>
              <a:gd name="connsiteY62" fmla="*/ 332509 h 1177637"/>
              <a:gd name="connsiteX63" fmla="*/ 3706091 w 3726873"/>
              <a:gd name="connsiteY63" fmla="*/ 290946 h 1177637"/>
              <a:gd name="connsiteX64" fmla="*/ 3726873 w 3726873"/>
              <a:gd name="connsiteY64" fmla="*/ 214746 h 1177637"/>
              <a:gd name="connsiteX65" fmla="*/ 3719946 w 3726873"/>
              <a:gd name="connsiteY65" fmla="*/ 96982 h 1177637"/>
              <a:gd name="connsiteX66" fmla="*/ 3699164 w 3726873"/>
              <a:gd name="connsiteY66" fmla="*/ 76200 h 1177637"/>
              <a:gd name="connsiteX67" fmla="*/ 3657600 w 3726873"/>
              <a:gd name="connsiteY67" fmla="*/ 62346 h 1177637"/>
              <a:gd name="connsiteX68" fmla="*/ 3629891 w 3726873"/>
              <a:gd name="connsiteY68" fmla="*/ 55419 h 1177637"/>
              <a:gd name="connsiteX69" fmla="*/ 3588327 w 3726873"/>
              <a:gd name="connsiteY69" fmla="*/ 48491 h 1177637"/>
              <a:gd name="connsiteX70" fmla="*/ 3567546 w 3726873"/>
              <a:gd name="connsiteY70" fmla="*/ 41564 h 1177637"/>
              <a:gd name="connsiteX71" fmla="*/ 3560618 w 3726873"/>
              <a:gd name="connsiteY71" fmla="*/ 20782 h 1177637"/>
              <a:gd name="connsiteX72" fmla="*/ 3546764 w 3726873"/>
              <a:gd name="connsiteY72" fmla="*/ 0 h 11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726873" h="1177637">
                <a:moveTo>
                  <a:pt x="0" y="872837"/>
                </a:moveTo>
                <a:cubicBezTo>
                  <a:pt x="9236" y="884382"/>
                  <a:pt x="16483" y="897851"/>
                  <a:pt x="27709" y="907473"/>
                </a:cubicBezTo>
                <a:cubicBezTo>
                  <a:pt x="33253" y="912225"/>
                  <a:pt x="42789" y="909839"/>
                  <a:pt x="48491" y="914400"/>
                </a:cubicBezTo>
                <a:cubicBezTo>
                  <a:pt x="93255" y="950210"/>
                  <a:pt x="30893" y="924698"/>
                  <a:pt x="83127" y="942109"/>
                </a:cubicBezTo>
                <a:cubicBezTo>
                  <a:pt x="92363" y="949036"/>
                  <a:pt x="101230" y="956487"/>
                  <a:pt x="110836" y="962891"/>
                </a:cubicBezTo>
                <a:cubicBezTo>
                  <a:pt x="122039" y="970360"/>
                  <a:pt x="134701" y="975594"/>
                  <a:pt x="145473" y="983673"/>
                </a:cubicBezTo>
                <a:cubicBezTo>
                  <a:pt x="186986" y="1014807"/>
                  <a:pt x="145358" y="997489"/>
                  <a:pt x="187036" y="1011382"/>
                </a:cubicBezTo>
                <a:cubicBezTo>
                  <a:pt x="197313" y="1019089"/>
                  <a:pt x="222513" y="1038789"/>
                  <a:pt x="235527" y="1046019"/>
                </a:cubicBezTo>
                <a:cubicBezTo>
                  <a:pt x="249068" y="1053542"/>
                  <a:pt x="262709" y="1061047"/>
                  <a:pt x="277091" y="1066800"/>
                </a:cubicBezTo>
                <a:cubicBezTo>
                  <a:pt x="297430" y="1074936"/>
                  <a:pt x="339436" y="1087582"/>
                  <a:pt x="339436" y="1087582"/>
                </a:cubicBezTo>
                <a:cubicBezTo>
                  <a:pt x="346363" y="1094509"/>
                  <a:pt x="352067" y="1102930"/>
                  <a:pt x="360218" y="1108364"/>
                </a:cubicBezTo>
                <a:cubicBezTo>
                  <a:pt x="371585" y="1115942"/>
                  <a:pt x="417538" y="1121381"/>
                  <a:pt x="422564" y="1122219"/>
                </a:cubicBezTo>
                <a:cubicBezTo>
                  <a:pt x="431800" y="1126837"/>
                  <a:pt x="440147" y="1134048"/>
                  <a:pt x="450273" y="1136073"/>
                </a:cubicBezTo>
                <a:cubicBezTo>
                  <a:pt x="486783" y="1143375"/>
                  <a:pt x="561109" y="1149928"/>
                  <a:pt x="561109" y="1149928"/>
                </a:cubicBezTo>
                <a:cubicBezTo>
                  <a:pt x="691593" y="1193421"/>
                  <a:pt x="577441" y="1158380"/>
                  <a:pt x="928255" y="1129146"/>
                </a:cubicBezTo>
                <a:cubicBezTo>
                  <a:pt x="951381" y="1127219"/>
                  <a:pt x="974436" y="1124528"/>
                  <a:pt x="997527" y="1122219"/>
                </a:cubicBezTo>
                <a:cubicBezTo>
                  <a:pt x="1075758" y="1083103"/>
                  <a:pt x="1032377" y="1096379"/>
                  <a:pt x="1129146" y="1087582"/>
                </a:cubicBezTo>
                <a:cubicBezTo>
                  <a:pt x="1140691" y="1085273"/>
                  <a:pt x="1152360" y="1083511"/>
                  <a:pt x="1163782" y="1080655"/>
                </a:cubicBezTo>
                <a:cubicBezTo>
                  <a:pt x="1205441" y="1070240"/>
                  <a:pt x="1224441" y="1061055"/>
                  <a:pt x="1267691" y="1052946"/>
                </a:cubicBezTo>
                <a:cubicBezTo>
                  <a:pt x="1285989" y="1049515"/>
                  <a:pt x="1304636" y="1048328"/>
                  <a:pt x="1323109" y="1046019"/>
                </a:cubicBezTo>
                <a:cubicBezTo>
                  <a:pt x="1336964" y="1041401"/>
                  <a:pt x="1350182" y="1033975"/>
                  <a:pt x="1364673" y="1032164"/>
                </a:cubicBezTo>
                <a:cubicBezTo>
                  <a:pt x="1470890" y="1018887"/>
                  <a:pt x="1561010" y="1027993"/>
                  <a:pt x="1669473" y="1032164"/>
                </a:cubicBezTo>
                <a:cubicBezTo>
                  <a:pt x="1703092" y="1030702"/>
                  <a:pt x="1826588" y="1016447"/>
                  <a:pt x="1884218" y="1032164"/>
                </a:cubicBezTo>
                <a:cubicBezTo>
                  <a:pt x="1899186" y="1036246"/>
                  <a:pt x="1915545" y="1058025"/>
                  <a:pt x="1925782" y="1066800"/>
                </a:cubicBezTo>
                <a:cubicBezTo>
                  <a:pt x="1934548" y="1074314"/>
                  <a:pt x="1944255" y="1080655"/>
                  <a:pt x="1953491" y="1087582"/>
                </a:cubicBezTo>
                <a:cubicBezTo>
                  <a:pt x="2018146" y="1085273"/>
                  <a:pt x="2082878" y="1084569"/>
                  <a:pt x="2147455" y="1080655"/>
                </a:cubicBezTo>
                <a:cubicBezTo>
                  <a:pt x="2188126" y="1078190"/>
                  <a:pt x="2181198" y="1068364"/>
                  <a:pt x="2223655" y="1059873"/>
                </a:cubicBezTo>
                <a:cubicBezTo>
                  <a:pt x="2246746" y="1055255"/>
                  <a:pt x="2270082" y="1051730"/>
                  <a:pt x="2292927" y="1046019"/>
                </a:cubicBezTo>
                <a:cubicBezTo>
                  <a:pt x="2307095" y="1042477"/>
                  <a:pt x="2334491" y="1032164"/>
                  <a:pt x="2334491" y="1032164"/>
                </a:cubicBezTo>
                <a:cubicBezTo>
                  <a:pt x="2354618" y="1034680"/>
                  <a:pt x="2394728" y="1037435"/>
                  <a:pt x="2417618" y="1046019"/>
                </a:cubicBezTo>
                <a:cubicBezTo>
                  <a:pt x="2427287" y="1049645"/>
                  <a:pt x="2435835" y="1055805"/>
                  <a:pt x="2445327" y="1059873"/>
                </a:cubicBezTo>
                <a:cubicBezTo>
                  <a:pt x="2452039" y="1062749"/>
                  <a:pt x="2459182" y="1064491"/>
                  <a:pt x="2466109" y="1066800"/>
                </a:cubicBezTo>
                <a:cubicBezTo>
                  <a:pt x="2473036" y="1071418"/>
                  <a:pt x="2479444" y="1076932"/>
                  <a:pt x="2486891" y="1080655"/>
                </a:cubicBezTo>
                <a:cubicBezTo>
                  <a:pt x="2496828" y="1085623"/>
                  <a:pt x="2526505" y="1092290"/>
                  <a:pt x="2535382" y="1094509"/>
                </a:cubicBezTo>
                <a:cubicBezTo>
                  <a:pt x="2588632" y="1130010"/>
                  <a:pt x="2560521" y="1119482"/>
                  <a:pt x="2618509" y="1129146"/>
                </a:cubicBezTo>
                <a:cubicBezTo>
                  <a:pt x="2634673" y="1122219"/>
                  <a:pt x="2649939" y="1112629"/>
                  <a:pt x="2667000" y="1108364"/>
                </a:cubicBezTo>
                <a:cubicBezTo>
                  <a:pt x="2687286" y="1103293"/>
                  <a:pt x="2708679" y="1104617"/>
                  <a:pt x="2729346" y="1101437"/>
                </a:cubicBezTo>
                <a:cubicBezTo>
                  <a:pt x="2738756" y="1099989"/>
                  <a:pt x="2747819" y="1096818"/>
                  <a:pt x="2757055" y="1094509"/>
                </a:cubicBezTo>
                <a:cubicBezTo>
                  <a:pt x="2763982" y="1089891"/>
                  <a:pt x="2770228" y="1084036"/>
                  <a:pt x="2777836" y="1080655"/>
                </a:cubicBezTo>
                <a:cubicBezTo>
                  <a:pt x="2791181" y="1074724"/>
                  <a:pt x="2819400" y="1066800"/>
                  <a:pt x="2819400" y="1066800"/>
                </a:cubicBezTo>
                <a:cubicBezTo>
                  <a:pt x="2837873" y="1071418"/>
                  <a:pt x="2857484" y="1072776"/>
                  <a:pt x="2874818" y="1080655"/>
                </a:cubicBezTo>
                <a:cubicBezTo>
                  <a:pt x="2965150" y="1121716"/>
                  <a:pt x="2838316" y="1087073"/>
                  <a:pt x="2916382" y="1108364"/>
                </a:cubicBezTo>
                <a:cubicBezTo>
                  <a:pt x="2938118" y="1114292"/>
                  <a:pt x="3023036" y="1135352"/>
                  <a:pt x="3041073" y="1136073"/>
                </a:cubicBezTo>
                <a:lnTo>
                  <a:pt x="3214255" y="1143000"/>
                </a:lnTo>
                <a:cubicBezTo>
                  <a:pt x="3221182" y="1147618"/>
                  <a:pt x="3227384" y="1153575"/>
                  <a:pt x="3235036" y="1156855"/>
                </a:cubicBezTo>
                <a:cubicBezTo>
                  <a:pt x="3297661" y="1183695"/>
                  <a:pt x="3231356" y="1142854"/>
                  <a:pt x="3283527" y="1177637"/>
                </a:cubicBezTo>
                <a:cubicBezTo>
                  <a:pt x="3295570" y="1175916"/>
                  <a:pt x="3336061" y="1173081"/>
                  <a:pt x="3352800" y="1163782"/>
                </a:cubicBezTo>
                <a:cubicBezTo>
                  <a:pt x="3367356" y="1155696"/>
                  <a:pt x="3380509" y="1145309"/>
                  <a:pt x="3394364" y="1136073"/>
                </a:cubicBezTo>
                <a:cubicBezTo>
                  <a:pt x="3401291" y="1131455"/>
                  <a:pt x="3407248" y="1124852"/>
                  <a:pt x="3415146" y="1122219"/>
                </a:cubicBezTo>
                <a:lnTo>
                  <a:pt x="3456709" y="1108364"/>
                </a:lnTo>
                <a:cubicBezTo>
                  <a:pt x="3461327" y="1101437"/>
                  <a:pt x="3469736" y="1095866"/>
                  <a:pt x="3470564" y="1087582"/>
                </a:cubicBezTo>
                <a:cubicBezTo>
                  <a:pt x="3479078" y="1002446"/>
                  <a:pt x="3452640" y="910714"/>
                  <a:pt x="3484418" y="831273"/>
                </a:cubicBezTo>
                <a:lnTo>
                  <a:pt x="3498273" y="796637"/>
                </a:lnTo>
                <a:cubicBezTo>
                  <a:pt x="3504857" y="750548"/>
                  <a:pt x="3503446" y="754019"/>
                  <a:pt x="3512127" y="713509"/>
                </a:cubicBezTo>
                <a:cubicBezTo>
                  <a:pt x="3526963" y="644274"/>
                  <a:pt x="3514496" y="668393"/>
                  <a:pt x="3539836" y="630382"/>
                </a:cubicBezTo>
                <a:cubicBezTo>
                  <a:pt x="3554254" y="572715"/>
                  <a:pt x="3536699" y="629729"/>
                  <a:pt x="3560618" y="581891"/>
                </a:cubicBezTo>
                <a:cubicBezTo>
                  <a:pt x="3587063" y="529002"/>
                  <a:pt x="3538080" y="600398"/>
                  <a:pt x="3588327" y="533400"/>
                </a:cubicBezTo>
                <a:cubicBezTo>
                  <a:pt x="3605833" y="480884"/>
                  <a:pt x="3593420" y="503520"/>
                  <a:pt x="3622964" y="464128"/>
                </a:cubicBezTo>
                <a:cubicBezTo>
                  <a:pt x="3625273" y="457201"/>
                  <a:pt x="3626625" y="449877"/>
                  <a:pt x="3629891" y="443346"/>
                </a:cubicBezTo>
                <a:cubicBezTo>
                  <a:pt x="3633614" y="435899"/>
                  <a:pt x="3640466" y="430216"/>
                  <a:pt x="3643746" y="422564"/>
                </a:cubicBezTo>
                <a:cubicBezTo>
                  <a:pt x="3647496" y="413813"/>
                  <a:pt x="3647330" y="403769"/>
                  <a:pt x="3650673" y="394855"/>
                </a:cubicBezTo>
                <a:cubicBezTo>
                  <a:pt x="3653934" y="386160"/>
                  <a:pt x="3670342" y="354404"/>
                  <a:pt x="3678382" y="346364"/>
                </a:cubicBezTo>
                <a:cubicBezTo>
                  <a:pt x="3684269" y="340477"/>
                  <a:pt x="3692237" y="337127"/>
                  <a:pt x="3699164" y="332509"/>
                </a:cubicBezTo>
                <a:cubicBezTo>
                  <a:pt x="3701473" y="318655"/>
                  <a:pt x="3703148" y="304680"/>
                  <a:pt x="3706091" y="290946"/>
                </a:cubicBezTo>
                <a:cubicBezTo>
                  <a:pt x="3715465" y="247201"/>
                  <a:pt x="3716322" y="246399"/>
                  <a:pt x="3726873" y="214746"/>
                </a:cubicBezTo>
                <a:cubicBezTo>
                  <a:pt x="3724564" y="175491"/>
                  <a:pt x="3727658" y="135541"/>
                  <a:pt x="3719946" y="96982"/>
                </a:cubicBezTo>
                <a:cubicBezTo>
                  <a:pt x="3718025" y="87376"/>
                  <a:pt x="3707728" y="80958"/>
                  <a:pt x="3699164" y="76200"/>
                </a:cubicBezTo>
                <a:cubicBezTo>
                  <a:pt x="3686398" y="69108"/>
                  <a:pt x="3671768" y="65888"/>
                  <a:pt x="3657600" y="62346"/>
                </a:cubicBezTo>
                <a:cubicBezTo>
                  <a:pt x="3648364" y="60037"/>
                  <a:pt x="3639227" y="57286"/>
                  <a:pt x="3629891" y="55419"/>
                </a:cubicBezTo>
                <a:cubicBezTo>
                  <a:pt x="3616118" y="52664"/>
                  <a:pt x="3602038" y="51538"/>
                  <a:pt x="3588327" y="48491"/>
                </a:cubicBezTo>
                <a:cubicBezTo>
                  <a:pt x="3581199" y="46907"/>
                  <a:pt x="3574473" y="43873"/>
                  <a:pt x="3567546" y="41564"/>
                </a:cubicBezTo>
                <a:cubicBezTo>
                  <a:pt x="3565237" y="34637"/>
                  <a:pt x="3563884" y="27313"/>
                  <a:pt x="3560618" y="20782"/>
                </a:cubicBezTo>
                <a:cubicBezTo>
                  <a:pt x="3556895" y="13335"/>
                  <a:pt x="3546764" y="0"/>
                  <a:pt x="35467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8D812-0F15-4CEA-A3E0-92D28C3F5936}"/>
              </a:ext>
            </a:extLst>
          </p:cNvPr>
          <p:cNvSpPr txBox="1"/>
          <p:nvPr/>
        </p:nvSpPr>
        <p:spPr>
          <a:xfrm>
            <a:off x="3631500" y="2675197"/>
            <a:ext cx="234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Staying in emergency night shelters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ED3B4D-F922-443F-98B3-D14525BA5252}"/>
              </a:ext>
            </a:extLst>
          </p:cNvPr>
          <p:cNvSpPr/>
          <p:nvPr/>
        </p:nvSpPr>
        <p:spPr>
          <a:xfrm>
            <a:off x="6116782" y="3325090"/>
            <a:ext cx="2625437" cy="436419"/>
          </a:xfrm>
          <a:custGeom>
            <a:avLst/>
            <a:gdLst>
              <a:gd name="connsiteX0" fmla="*/ 0 w 2625437"/>
              <a:gd name="connsiteY0" fmla="*/ 193964 h 436419"/>
              <a:gd name="connsiteX1" fmla="*/ 96982 w 2625437"/>
              <a:gd name="connsiteY1" fmla="*/ 187037 h 436419"/>
              <a:gd name="connsiteX2" fmla="*/ 138546 w 2625437"/>
              <a:gd name="connsiteY2" fmla="*/ 180109 h 436419"/>
              <a:gd name="connsiteX3" fmla="*/ 249382 w 2625437"/>
              <a:gd name="connsiteY3" fmla="*/ 173182 h 436419"/>
              <a:gd name="connsiteX4" fmla="*/ 464128 w 2625437"/>
              <a:gd name="connsiteY4" fmla="*/ 180109 h 436419"/>
              <a:gd name="connsiteX5" fmla="*/ 547255 w 2625437"/>
              <a:gd name="connsiteY5" fmla="*/ 200891 h 436419"/>
              <a:gd name="connsiteX6" fmla="*/ 630382 w 2625437"/>
              <a:gd name="connsiteY6" fmla="*/ 228600 h 436419"/>
              <a:gd name="connsiteX7" fmla="*/ 685800 w 2625437"/>
              <a:gd name="connsiteY7" fmla="*/ 249382 h 436419"/>
              <a:gd name="connsiteX8" fmla="*/ 713509 w 2625437"/>
              <a:gd name="connsiteY8" fmla="*/ 270164 h 436419"/>
              <a:gd name="connsiteX9" fmla="*/ 734291 w 2625437"/>
              <a:gd name="connsiteY9" fmla="*/ 284019 h 436419"/>
              <a:gd name="connsiteX10" fmla="*/ 789709 w 2625437"/>
              <a:gd name="connsiteY10" fmla="*/ 311728 h 436419"/>
              <a:gd name="connsiteX11" fmla="*/ 838200 w 2625437"/>
              <a:gd name="connsiteY11" fmla="*/ 332509 h 436419"/>
              <a:gd name="connsiteX12" fmla="*/ 858982 w 2625437"/>
              <a:gd name="connsiteY12" fmla="*/ 346364 h 436419"/>
              <a:gd name="connsiteX13" fmla="*/ 935182 w 2625437"/>
              <a:gd name="connsiteY13" fmla="*/ 374073 h 436419"/>
              <a:gd name="connsiteX14" fmla="*/ 955964 w 2625437"/>
              <a:gd name="connsiteY14" fmla="*/ 381000 h 436419"/>
              <a:gd name="connsiteX15" fmla="*/ 1011382 w 2625437"/>
              <a:gd name="connsiteY15" fmla="*/ 394855 h 436419"/>
              <a:gd name="connsiteX16" fmla="*/ 1039091 w 2625437"/>
              <a:gd name="connsiteY16" fmla="*/ 408709 h 436419"/>
              <a:gd name="connsiteX17" fmla="*/ 1073728 w 2625437"/>
              <a:gd name="connsiteY17" fmla="*/ 415637 h 436419"/>
              <a:gd name="connsiteX18" fmla="*/ 1149928 w 2625437"/>
              <a:gd name="connsiteY18" fmla="*/ 436419 h 436419"/>
              <a:gd name="connsiteX19" fmla="*/ 1399309 w 2625437"/>
              <a:gd name="connsiteY19" fmla="*/ 422564 h 436419"/>
              <a:gd name="connsiteX20" fmla="*/ 1433946 w 2625437"/>
              <a:gd name="connsiteY20" fmla="*/ 408709 h 436419"/>
              <a:gd name="connsiteX21" fmla="*/ 1475509 w 2625437"/>
              <a:gd name="connsiteY21" fmla="*/ 394855 h 436419"/>
              <a:gd name="connsiteX22" fmla="*/ 1503218 w 2625437"/>
              <a:gd name="connsiteY22" fmla="*/ 374073 h 436419"/>
              <a:gd name="connsiteX23" fmla="*/ 1537855 w 2625437"/>
              <a:gd name="connsiteY23" fmla="*/ 360219 h 436419"/>
              <a:gd name="connsiteX24" fmla="*/ 1565564 w 2625437"/>
              <a:gd name="connsiteY24" fmla="*/ 346364 h 436419"/>
              <a:gd name="connsiteX25" fmla="*/ 1586346 w 2625437"/>
              <a:gd name="connsiteY25" fmla="*/ 332509 h 436419"/>
              <a:gd name="connsiteX26" fmla="*/ 1627909 w 2625437"/>
              <a:gd name="connsiteY26" fmla="*/ 318655 h 436419"/>
              <a:gd name="connsiteX27" fmla="*/ 1697182 w 2625437"/>
              <a:gd name="connsiteY27" fmla="*/ 297873 h 436419"/>
              <a:gd name="connsiteX28" fmla="*/ 1856509 w 2625437"/>
              <a:gd name="connsiteY28" fmla="*/ 249382 h 436419"/>
              <a:gd name="connsiteX29" fmla="*/ 1884218 w 2625437"/>
              <a:gd name="connsiteY29" fmla="*/ 235528 h 436419"/>
              <a:gd name="connsiteX30" fmla="*/ 1967346 w 2625437"/>
              <a:gd name="connsiteY30" fmla="*/ 221673 h 436419"/>
              <a:gd name="connsiteX31" fmla="*/ 2008909 w 2625437"/>
              <a:gd name="connsiteY31" fmla="*/ 187037 h 436419"/>
              <a:gd name="connsiteX32" fmla="*/ 2050473 w 2625437"/>
              <a:gd name="connsiteY32" fmla="*/ 180109 h 436419"/>
              <a:gd name="connsiteX33" fmla="*/ 2085109 w 2625437"/>
              <a:gd name="connsiteY33" fmla="*/ 166255 h 436419"/>
              <a:gd name="connsiteX34" fmla="*/ 2112818 w 2625437"/>
              <a:gd name="connsiteY34" fmla="*/ 159328 h 436419"/>
              <a:gd name="connsiteX35" fmla="*/ 2237509 w 2625437"/>
              <a:gd name="connsiteY35" fmla="*/ 173182 h 436419"/>
              <a:gd name="connsiteX36" fmla="*/ 2258291 w 2625437"/>
              <a:gd name="connsiteY36" fmla="*/ 187037 h 436419"/>
              <a:gd name="connsiteX37" fmla="*/ 2382982 w 2625437"/>
              <a:gd name="connsiteY37" fmla="*/ 200891 h 436419"/>
              <a:gd name="connsiteX38" fmla="*/ 2403764 w 2625437"/>
              <a:gd name="connsiteY38" fmla="*/ 207819 h 436419"/>
              <a:gd name="connsiteX39" fmla="*/ 2403764 w 2625437"/>
              <a:gd name="connsiteY39" fmla="*/ 145473 h 436419"/>
              <a:gd name="connsiteX40" fmla="*/ 2521528 w 2625437"/>
              <a:gd name="connsiteY40" fmla="*/ 117764 h 436419"/>
              <a:gd name="connsiteX41" fmla="*/ 2542309 w 2625437"/>
              <a:gd name="connsiteY41" fmla="*/ 110837 h 436419"/>
              <a:gd name="connsiteX42" fmla="*/ 2583873 w 2625437"/>
              <a:gd name="connsiteY42" fmla="*/ 103909 h 436419"/>
              <a:gd name="connsiteX43" fmla="*/ 2604655 w 2625437"/>
              <a:gd name="connsiteY43" fmla="*/ 90055 h 436419"/>
              <a:gd name="connsiteX44" fmla="*/ 2611582 w 2625437"/>
              <a:gd name="connsiteY44" fmla="*/ 69273 h 436419"/>
              <a:gd name="connsiteX45" fmla="*/ 2625437 w 2625437"/>
              <a:gd name="connsiteY45" fmla="*/ 0 h 4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25437" h="436419">
                <a:moveTo>
                  <a:pt x="0" y="193964"/>
                </a:moveTo>
                <a:cubicBezTo>
                  <a:pt x="32327" y="191655"/>
                  <a:pt x="64733" y="190262"/>
                  <a:pt x="96982" y="187037"/>
                </a:cubicBezTo>
                <a:cubicBezTo>
                  <a:pt x="110958" y="185639"/>
                  <a:pt x="124558" y="181381"/>
                  <a:pt x="138546" y="180109"/>
                </a:cubicBezTo>
                <a:cubicBezTo>
                  <a:pt x="175411" y="176757"/>
                  <a:pt x="212437" y="175491"/>
                  <a:pt x="249382" y="173182"/>
                </a:cubicBezTo>
                <a:cubicBezTo>
                  <a:pt x="320964" y="175491"/>
                  <a:pt x="392619" y="176136"/>
                  <a:pt x="464128" y="180109"/>
                </a:cubicBezTo>
                <a:cubicBezTo>
                  <a:pt x="482137" y="181110"/>
                  <a:pt x="534718" y="196973"/>
                  <a:pt x="547255" y="200891"/>
                </a:cubicBezTo>
                <a:cubicBezTo>
                  <a:pt x="575133" y="209603"/>
                  <a:pt x="602673" y="219363"/>
                  <a:pt x="630382" y="228600"/>
                </a:cubicBezTo>
                <a:cubicBezTo>
                  <a:pt x="645930" y="233783"/>
                  <a:pt x="673384" y="242484"/>
                  <a:pt x="685800" y="249382"/>
                </a:cubicBezTo>
                <a:cubicBezTo>
                  <a:pt x="695893" y="254989"/>
                  <a:pt x="704114" y="263453"/>
                  <a:pt x="713509" y="270164"/>
                </a:cubicBezTo>
                <a:cubicBezTo>
                  <a:pt x="720284" y="275003"/>
                  <a:pt x="726982" y="280032"/>
                  <a:pt x="734291" y="284019"/>
                </a:cubicBezTo>
                <a:cubicBezTo>
                  <a:pt x="752422" y="293909"/>
                  <a:pt x="771236" y="302492"/>
                  <a:pt x="789709" y="311728"/>
                </a:cubicBezTo>
                <a:cubicBezTo>
                  <a:pt x="823947" y="328847"/>
                  <a:pt x="807623" y="322317"/>
                  <a:pt x="838200" y="332509"/>
                </a:cubicBezTo>
                <a:cubicBezTo>
                  <a:pt x="845127" y="337127"/>
                  <a:pt x="851535" y="342641"/>
                  <a:pt x="858982" y="346364"/>
                </a:cubicBezTo>
                <a:cubicBezTo>
                  <a:pt x="878266" y="356006"/>
                  <a:pt x="915776" y="367605"/>
                  <a:pt x="935182" y="374073"/>
                </a:cubicBezTo>
                <a:cubicBezTo>
                  <a:pt x="942109" y="376382"/>
                  <a:pt x="948880" y="379229"/>
                  <a:pt x="955964" y="381000"/>
                </a:cubicBezTo>
                <a:cubicBezTo>
                  <a:pt x="974437" y="385618"/>
                  <a:pt x="993318" y="388834"/>
                  <a:pt x="1011382" y="394855"/>
                </a:cubicBezTo>
                <a:cubicBezTo>
                  <a:pt x="1021179" y="398121"/>
                  <a:pt x="1029294" y="405443"/>
                  <a:pt x="1039091" y="408709"/>
                </a:cubicBezTo>
                <a:cubicBezTo>
                  <a:pt x="1050261" y="412432"/>
                  <a:pt x="1062369" y="412539"/>
                  <a:pt x="1073728" y="415637"/>
                </a:cubicBezTo>
                <a:cubicBezTo>
                  <a:pt x="1170407" y="442004"/>
                  <a:pt x="1065539" y="419540"/>
                  <a:pt x="1149928" y="436419"/>
                </a:cubicBezTo>
                <a:cubicBezTo>
                  <a:pt x="1233055" y="431801"/>
                  <a:pt x="1316447" y="430648"/>
                  <a:pt x="1399309" y="422564"/>
                </a:cubicBezTo>
                <a:cubicBezTo>
                  <a:pt x="1411685" y="421357"/>
                  <a:pt x="1422260" y="412959"/>
                  <a:pt x="1433946" y="408709"/>
                </a:cubicBezTo>
                <a:cubicBezTo>
                  <a:pt x="1447670" y="403718"/>
                  <a:pt x="1475509" y="394855"/>
                  <a:pt x="1475509" y="394855"/>
                </a:cubicBezTo>
                <a:cubicBezTo>
                  <a:pt x="1484745" y="387928"/>
                  <a:pt x="1493125" y="379680"/>
                  <a:pt x="1503218" y="374073"/>
                </a:cubicBezTo>
                <a:cubicBezTo>
                  <a:pt x="1514088" y="368034"/>
                  <a:pt x="1526492" y="365269"/>
                  <a:pt x="1537855" y="360219"/>
                </a:cubicBezTo>
                <a:cubicBezTo>
                  <a:pt x="1547292" y="356025"/>
                  <a:pt x="1556598" y="351488"/>
                  <a:pt x="1565564" y="346364"/>
                </a:cubicBezTo>
                <a:cubicBezTo>
                  <a:pt x="1572793" y="342233"/>
                  <a:pt x="1578738" y="335890"/>
                  <a:pt x="1586346" y="332509"/>
                </a:cubicBezTo>
                <a:cubicBezTo>
                  <a:pt x="1599691" y="326578"/>
                  <a:pt x="1614350" y="324079"/>
                  <a:pt x="1627909" y="318655"/>
                </a:cubicBezTo>
                <a:cubicBezTo>
                  <a:pt x="1673478" y="300427"/>
                  <a:pt x="1650352" y="307239"/>
                  <a:pt x="1697182" y="297873"/>
                </a:cubicBezTo>
                <a:cubicBezTo>
                  <a:pt x="1803641" y="252247"/>
                  <a:pt x="1678881" y="302670"/>
                  <a:pt x="1856509" y="249382"/>
                </a:cubicBezTo>
                <a:cubicBezTo>
                  <a:pt x="1866400" y="246415"/>
                  <a:pt x="1874421" y="238794"/>
                  <a:pt x="1884218" y="235528"/>
                </a:cubicBezTo>
                <a:cubicBezTo>
                  <a:pt x="1899418" y="230461"/>
                  <a:pt x="1956355" y="223243"/>
                  <a:pt x="1967346" y="221673"/>
                </a:cubicBezTo>
                <a:cubicBezTo>
                  <a:pt x="1981200" y="210128"/>
                  <a:pt x="1992779" y="195102"/>
                  <a:pt x="2008909" y="187037"/>
                </a:cubicBezTo>
                <a:cubicBezTo>
                  <a:pt x="2021472" y="180755"/>
                  <a:pt x="2036922" y="183805"/>
                  <a:pt x="2050473" y="180109"/>
                </a:cubicBezTo>
                <a:cubicBezTo>
                  <a:pt x="2062469" y="176837"/>
                  <a:pt x="2073312" y="170187"/>
                  <a:pt x="2085109" y="166255"/>
                </a:cubicBezTo>
                <a:cubicBezTo>
                  <a:pt x="2094141" y="163244"/>
                  <a:pt x="2103582" y="161637"/>
                  <a:pt x="2112818" y="159328"/>
                </a:cubicBezTo>
                <a:cubicBezTo>
                  <a:pt x="2118889" y="159834"/>
                  <a:pt x="2214513" y="165517"/>
                  <a:pt x="2237509" y="173182"/>
                </a:cubicBezTo>
                <a:cubicBezTo>
                  <a:pt x="2245407" y="175815"/>
                  <a:pt x="2250495" y="184114"/>
                  <a:pt x="2258291" y="187037"/>
                </a:cubicBezTo>
                <a:cubicBezTo>
                  <a:pt x="2284781" y="196971"/>
                  <a:pt x="2377509" y="200470"/>
                  <a:pt x="2382982" y="200891"/>
                </a:cubicBezTo>
                <a:cubicBezTo>
                  <a:pt x="2389909" y="203200"/>
                  <a:pt x="2397922" y="212200"/>
                  <a:pt x="2403764" y="207819"/>
                </a:cubicBezTo>
                <a:cubicBezTo>
                  <a:pt x="2419076" y="196335"/>
                  <a:pt x="2405720" y="155254"/>
                  <a:pt x="2403764" y="145473"/>
                </a:cubicBezTo>
                <a:cubicBezTo>
                  <a:pt x="2422741" y="88540"/>
                  <a:pt x="2401658" y="130381"/>
                  <a:pt x="2521528" y="117764"/>
                </a:cubicBezTo>
                <a:cubicBezTo>
                  <a:pt x="2528790" y="117000"/>
                  <a:pt x="2535181" y="112421"/>
                  <a:pt x="2542309" y="110837"/>
                </a:cubicBezTo>
                <a:cubicBezTo>
                  <a:pt x="2556020" y="107790"/>
                  <a:pt x="2570018" y="106218"/>
                  <a:pt x="2583873" y="103909"/>
                </a:cubicBezTo>
                <a:cubicBezTo>
                  <a:pt x="2590800" y="99291"/>
                  <a:pt x="2599454" y="96556"/>
                  <a:pt x="2604655" y="90055"/>
                </a:cubicBezTo>
                <a:cubicBezTo>
                  <a:pt x="2609217" y="84353"/>
                  <a:pt x="2610276" y="76457"/>
                  <a:pt x="2611582" y="69273"/>
                </a:cubicBezTo>
                <a:cubicBezTo>
                  <a:pt x="2624554" y="-2078"/>
                  <a:pt x="2608684" y="33504"/>
                  <a:pt x="26254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931FF-108E-49EC-AF95-C6448BC2288F}"/>
              </a:ext>
            </a:extLst>
          </p:cNvPr>
          <p:cNvSpPr txBox="1"/>
          <p:nvPr/>
        </p:nvSpPr>
        <p:spPr>
          <a:xfrm>
            <a:off x="4588680" y="3666556"/>
            <a:ext cx="265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Hotels &amp; Temporary accommodation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054F3A-DA64-491D-97D1-F479984359C2}"/>
              </a:ext>
            </a:extLst>
          </p:cNvPr>
          <p:cNvSpPr/>
          <p:nvPr/>
        </p:nvSpPr>
        <p:spPr>
          <a:xfrm>
            <a:off x="1925782" y="3491345"/>
            <a:ext cx="2957946" cy="1828800"/>
          </a:xfrm>
          <a:custGeom>
            <a:avLst/>
            <a:gdLst>
              <a:gd name="connsiteX0" fmla="*/ 3006437 w 3006437"/>
              <a:gd name="connsiteY0" fmla="*/ 0 h 1828800"/>
              <a:gd name="connsiteX1" fmla="*/ 2999509 w 3006437"/>
              <a:gd name="connsiteY1" fmla="*/ 62345 h 1828800"/>
              <a:gd name="connsiteX2" fmla="*/ 2985655 w 3006437"/>
              <a:gd name="connsiteY2" fmla="*/ 96982 h 1828800"/>
              <a:gd name="connsiteX3" fmla="*/ 2923309 w 3006437"/>
              <a:gd name="connsiteY3" fmla="*/ 180109 h 1828800"/>
              <a:gd name="connsiteX4" fmla="*/ 2888673 w 3006437"/>
              <a:gd name="connsiteY4" fmla="*/ 228600 h 1828800"/>
              <a:gd name="connsiteX5" fmla="*/ 2881746 w 3006437"/>
              <a:gd name="connsiteY5" fmla="*/ 249382 h 1828800"/>
              <a:gd name="connsiteX6" fmla="*/ 2867891 w 3006437"/>
              <a:gd name="connsiteY6" fmla="*/ 277091 h 1828800"/>
              <a:gd name="connsiteX7" fmla="*/ 2826328 w 3006437"/>
              <a:gd name="connsiteY7" fmla="*/ 325582 h 1828800"/>
              <a:gd name="connsiteX8" fmla="*/ 2805546 w 3006437"/>
              <a:gd name="connsiteY8" fmla="*/ 360218 h 1828800"/>
              <a:gd name="connsiteX9" fmla="*/ 2791691 w 3006437"/>
              <a:gd name="connsiteY9" fmla="*/ 387927 h 1828800"/>
              <a:gd name="connsiteX10" fmla="*/ 2770909 w 3006437"/>
              <a:gd name="connsiteY10" fmla="*/ 401782 h 1828800"/>
              <a:gd name="connsiteX11" fmla="*/ 2757055 w 3006437"/>
              <a:gd name="connsiteY11" fmla="*/ 436418 h 1828800"/>
              <a:gd name="connsiteX12" fmla="*/ 2715491 w 3006437"/>
              <a:gd name="connsiteY12" fmla="*/ 498764 h 1828800"/>
              <a:gd name="connsiteX13" fmla="*/ 2708564 w 3006437"/>
              <a:gd name="connsiteY13" fmla="*/ 526473 h 1828800"/>
              <a:gd name="connsiteX14" fmla="*/ 2680855 w 3006437"/>
              <a:gd name="connsiteY14" fmla="*/ 554182 h 1828800"/>
              <a:gd name="connsiteX15" fmla="*/ 2646219 w 3006437"/>
              <a:gd name="connsiteY15" fmla="*/ 595745 h 1828800"/>
              <a:gd name="connsiteX16" fmla="*/ 2632364 w 3006437"/>
              <a:gd name="connsiteY16" fmla="*/ 658091 h 1828800"/>
              <a:gd name="connsiteX17" fmla="*/ 2556164 w 3006437"/>
              <a:gd name="connsiteY17" fmla="*/ 796636 h 1828800"/>
              <a:gd name="connsiteX18" fmla="*/ 2528455 w 3006437"/>
              <a:gd name="connsiteY18" fmla="*/ 858982 h 1828800"/>
              <a:gd name="connsiteX19" fmla="*/ 2521528 w 3006437"/>
              <a:gd name="connsiteY19" fmla="*/ 879764 h 1828800"/>
              <a:gd name="connsiteX20" fmla="*/ 2500746 w 3006437"/>
              <a:gd name="connsiteY20" fmla="*/ 907473 h 1828800"/>
              <a:gd name="connsiteX21" fmla="*/ 2466109 w 3006437"/>
              <a:gd name="connsiteY21" fmla="*/ 949036 h 1828800"/>
              <a:gd name="connsiteX22" fmla="*/ 2410691 w 3006437"/>
              <a:gd name="connsiteY22" fmla="*/ 990600 h 1828800"/>
              <a:gd name="connsiteX23" fmla="*/ 2369128 w 3006437"/>
              <a:gd name="connsiteY23" fmla="*/ 1073727 h 1828800"/>
              <a:gd name="connsiteX24" fmla="*/ 2299855 w 3006437"/>
              <a:gd name="connsiteY24" fmla="*/ 1163782 h 1828800"/>
              <a:gd name="connsiteX25" fmla="*/ 2244437 w 3006437"/>
              <a:gd name="connsiteY25" fmla="*/ 1191491 h 1828800"/>
              <a:gd name="connsiteX26" fmla="*/ 2216728 w 3006437"/>
              <a:gd name="connsiteY26" fmla="*/ 1205345 h 1828800"/>
              <a:gd name="connsiteX27" fmla="*/ 2092037 w 3006437"/>
              <a:gd name="connsiteY27" fmla="*/ 1219200 h 1828800"/>
              <a:gd name="connsiteX28" fmla="*/ 2022764 w 3006437"/>
              <a:gd name="connsiteY28" fmla="*/ 1233054 h 1828800"/>
              <a:gd name="connsiteX29" fmla="*/ 1988128 w 3006437"/>
              <a:gd name="connsiteY29" fmla="*/ 1246909 h 1828800"/>
              <a:gd name="connsiteX30" fmla="*/ 1925782 w 3006437"/>
              <a:gd name="connsiteY30" fmla="*/ 1260764 h 1828800"/>
              <a:gd name="connsiteX31" fmla="*/ 1787237 w 3006437"/>
              <a:gd name="connsiteY31" fmla="*/ 1239982 h 1828800"/>
              <a:gd name="connsiteX32" fmla="*/ 1655619 w 3006437"/>
              <a:gd name="connsiteY32" fmla="*/ 1226127 h 1828800"/>
              <a:gd name="connsiteX33" fmla="*/ 1510146 w 3006437"/>
              <a:gd name="connsiteY33" fmla="*/ 1233054 h 1828800"/>
              <a:gd name="connsiteX34" fmla="*/ 1399309 w 3006437"/>
              <a:gd name="connsiteY34" fmla="*/ 1267691 h 1828800"/>
              <a:gd name="connsiteX35" fmla="*/ 1371600 w 3006437"/>
              <a:gd name="connsiteY35" fmla="*/ 1295400 h 1828800"/>
              <a:gd name="connsiteX36" fmla="*/ 1364673 w 3006437"/>
              <a:gd name="connsiteY36" fmla="*/ 1336964 h 1828800"/>
              <a:gd name="connsiteX37" fmla="*/ 1357746 w 3006437"/>
              <a:gd name="connsiteY37" fmla="*/ 1364673 h 1828800"/>
              <a:gd name="connsiteX38" fmla="*/ 1350819 w 3006437"/>
              <a:gd name="connsiteY38" fmla="*/ 1524000 h 1828800"/>
              <a:gd name="connsiteX39" fmla="*/ 1330037 w 3006437"/>
              <a:gd name="connsiteY39" fmla="*/ 1544782 h 1828800"/>
              <a:gd name="connsiteX40" fmla="*/ 1309255 w 3006437"/>
              <a:gd name="connsiteY40" fmla="*/ 1558636 h 1828800"/>
              <a:gd name="connsiteX41" fmla="*/ 1281546 w 3006437"/>
              <a:gd name="connsiteY41" fmla="*/ 1579418 h 1828800"/>
              <a:gd name="connsiteX42" fmla="*/ 1246909 w 3006437"/>
              <a:gd name="connsiteY42" fmla="*/ 1600200 h 1828800"/>
              <a:gd name="connsiteX43" fmla="*/ 1226128 w 3006437"/>
              <a:gd name="connsiteY43" fmla="*/ 1614054 h 1828800"/>
              <a:gd name="connsiteX44" fmla="*/ 1094509 w 3006437"/>
              <a:gd name="connsiteY44" fmla="*/ 1634836 h 1828800"/>
              <a:gd name="connsiteX45" fmla="*/ 734291 w 3006437"/>
              <a:gd name="connsiteY45" fmla="*/ 1627909 h 1828800"/>
              <a:gd name="connsiteX46" fmla="*/ 727364 w 3006437"/>
              <a:gd name="connsiteY46" fmla="*/ 1704109 h 1828800"/>
              <a:gd name="connsiteX47" fmla="*/ 706582 w 3006437"/>
              <a:gd name="connsiteY47" fmla="*/ 1717964 h 1828800"/>
              <a:gd name="connsiteX48" fmla="*/ 671946 w 3006437"/>
              <a:gd name="connsiteY48" fmla="*/ 1745673 h 1828800"/>
              <a:gd name="connsiteX49" fmla="*/ 568037 w 3006437"/>
              <a:gd name="connsiteY49" fmla="*/ 1773382 h 1828800"/>
              <a:gd name="connsiteX50" fmla="*/ 491837 w 3006437"/>
              <a:gd name="connsiteY50" fmla="*/ 1801091 h 1828800"/>
              <a:gd name="connsiteX51" fmla="*/ 457200 w 3006437"/>
              <a:gd name="connsiteY51" fmla="*/ 1808018 h 1828800"/>
              <a:gd name="connsiteX52" fmla="*/ 381000 w 3006437"/>
              <a:gd name="connsiteY52" fmla="*/ 1828800 h 1828800"/>
              <a:gd name="connsiteX53" fmla="*/ 277091 w 3006437"/>
              <a:gd name="connsiteY53" fmla="*/ 1794164 h 1828800"/>
              <a:gd name="connsiteX54" fmla="*/ 256309 w 3006437"/>
              <a:gd name="connsiteY54" fmla="*/ 1731818 h 1828800"/>
              <a:gd name="connsiteX55" fmla="*/ 228600 w 3006437"/>
              <a:gd name="connsiteY55" fmla="*/ 1676400 h 1828800"/>
              <a:gd name="connsiteX56" fmla="*/ 221673 w 3006437"/>
              <a:gd name="connsiteY56" fmla="*/ 1655618 h 1828800"/>
              <a:gd name="connsiteX57" fmla="*/ 207819 w 3006437"/>
              <a:gd name="connsiteY57" fmla="*/ 1627909 h 1828800"/>
              <a:gd name="connsiteX58" fmla="*/ 200891 w 3006437"/>
              <a:gd name="connsiteY58" fmla="*/ 1600200 h 1828800"/>
              <a:gd name="connsiteX59" fmla="*/ 180109 w 3006437"/>
              <a:gd name="connsiteY59" fmla="*/ 1544782 h 1828800"/>
              <a:gd name="connsiteX60" fmla="*/ 124691 w 3006437"/>
              <a:gd name="connsiteY60" fmla="*/ 1461654 h 1828800"/>
              <a:gd name="connsiteX61" fmla="*/ 96982 w 3006437"/>
              <a:gd name="connsiteY61" fmla="*/ 1468582 h 1828800"/>
              <a:gd name="connsiteX62" fmla="*/ 0 w 3006437"/>
              <a:gd name="connsiteY62" fmla="*/ 1489364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06437" h="1828800">
                <a:moveTo>
                  <a:pt x="3006437" y="0"/>
                </a:moveTo>
                <a:cubicBezTo>
                  <a:pt x="3004128" y="20782"/>
                  <a:pt x="3003890" y="41900"/>
                  <a:pt x="2999509" y="62345"/>
                </a:cubicBezTo>
                <a:cubicBezTo>
                  <a:pt x="2996903" y="74504"/>
                  <a:pt x="2991824" y="86185"/>
                  <a:pt x="2985655" y="96982"/>
                </a:cubicBezTo>
                <a:cubicBezTo>
                  <a:pt x="2954325" y="151810"/>
                  <a:pt x="2955607" y="147811"/>
                  <a:pt x="2923309" y="180109"/>
                </a:cubicBezTo>
                <a:cubicBezTo>
                  <a:pt x="2875474" y="275783"/>
                  <a:pt x="2944839" y="144350"/>
                  <a:pt x="2888673" y="228600"/>
                </a:cubicBezTo>
                <a:cubicBezTo>
                  <a:pt x="2884623" y="234676"/>
                  <a:pt x="2884622" y="242670"/>
                  <a:pt x="2881746" y="249382"/>
                </a:cubicBezTo>
                <a:cubicBezTo>
                  <a:pt x="2877678" y="258874"/>
                  <a:pt x="2873014" y="268125"/>
                  <a:pt x="2867891" y="277091"/>
                </a:cubicBezTo>
                <a:cubicBezTo>
                  <a:pt x="2844973" y="317197"/>
                  <a:pt x="2862777" y="278719"/>
                  <a:pt x="2826328" y="325582"/>
                </a:cubicBezTo>
                <a:cubicBezTo>
                  <a:pt x="2818062" y="336210"/>
                  <a:pt x="2812085" y="348448"/>
                  <a:pt x="2805546" y="360218"/>
                </a:cubicBezTo>
                <a:cubicBezTo>
                  <a:pt x="2800531" y="369245"/>
                  <a:pt x="2798302" y="379994"/>
                  <a:pt x="2791691" y="387927"/>
                </a:cubicBezTo>
                <a:cubicBezTo>
                  <a:pt x="2786361" y="394323"/>
                  <a:pt x="2777836" y="397164"/>
                  <a:pt x="2770909" y="401782"/>
                </a:cubicBezTo>
                <a:cubicBezTo>
                  <a:pt x="2766291" y="413327"/>
                  <a:pt x="2763224" y="425622"/>
                  <a:pt x="2757055" y="436418"/>
                </a:cubicBezTo>
                <a:cubicBezTo>
                  <a:pt x="2744663" y="458104"/>
                  <a:pt x="2715491" y="498764"/>
                  <a:pt x="2715491" y="498764"/>
                </a:cubicBezTo>
                <a:cubicBezTo>
                  <a:pt x="2713182" y="508000"/>
                  <a:pt x="2713610" y="518400"/>
                  <a:pt x="2708564" y="526473"/>
                </a:cubicBezTo>
                <a:cubicBezTo>
                  <a:pt x="2701641" y="537550"/>
                  <a:pt x="2689593" y="544473"/>
                  <a:pt x="2680855" y="554182"/>
                </a:cubicBezTo>
                <a:cubicBezTo>
                  <a:pt x="2668791" y="567587"/>
                  <a:pt x="2657764" y="581891"/>
                  <a:pt x="2646219" y="595745"/>
                </a:cubicBezTo>
                <a:cubicBezTo>
                  <a:pt x="2641601" y="616527"/>
                  <a:pt x="2640271" y="638325"/>
                  <a:pt x="2632364" y="658091"/>
                </a:cubicBezTo>
                <a:cubicBezTo>
                  <a:pt x="2597746" y="744637"/>
                  <a:pt x="2594473" y="745558"/>
                  <a:pt x="2556164" y="796636"/>
                </a:cubicBezTo>
                <a:cubicBezTo>
                  <a:pt x="2542945" y="849513"/>
                  <a:pt x="2558415" y="799060"/>
                  <a:pt x="2528455" y="858982"/>
                </a:cubicBezTo>
                <a:cubicBezTo>
                  <a:pt x="2525189" y="865513"/>
                  <a:pt x="2525151" y="873424"/>
                  <a:pt x="2521528" y="879764"/>
                </a:cubicBezTo>
                <a:cubicBezTo>
                  <a:pt x="2515800" y="889788"/>
                  <a:pt x="2507457" y="898078"/>
                  <a:pt x="2500746" y="907473"/>
                </a:cubicBezTo>
                <a:cubicBezTo>
                  <a:pt x="2485225" y="929201"/>
                  <a:pt x="2488343" y="930844"/>
                  <a:pt x="2466109" y="949036"/>
                </a:cubicBezTo>
                <a:cubicBezTo>
                  <a:pt x="2448238" y="963658"/>
                  <a:pt x="2410691" y="990600"/>
                  <a:pt x="2410691" y="990600"/>
                </a:cubicBezTo>
                <a:cubicBezTo>
                  <a:pt x="2393694" y="1033093"/>
                  <a:pt x="2397360" y="1028556"/>
                  <a:pt x="2369128" y="1073727"/>
                </a:cubicBezTo>
                <a:cubicBezTo>
                  <a:pt x="2343574" y="1114614"/>
                  <a:pt x="2333063" y="1135318"/>
                  <a:pt x="2299855" y="1163782"/>
                </a:cubicBezTo>
                <a:cubicBezTo>
                  <a:pt x="2280042" y="1180765"/>
                  <a:pt x="2269903" y="1180173"/>
                  <a:pt x="2244437" y="1191491"/>
                </a:cubicBezTo>
                <a:cubicBezTo>
                  <a:pt x="2235001" y="1195685"/>
                  <a:pt x="2226691" y="1202628"/>
                  <a:pt x="2216728" y="1205345"/>
                </a:cubicBezTo>
                <a:cubicBezTo>
                  <a:pt x="2194527" y="1211400"/>
                  <a:pt x="2103992" y="1217794"/>
                  <a:pt x="2092037" y="1219200"/>
                </a:cubicBezTo>
                <a:cubicBezTo>
                  <a:pt x="2076226" y="1221060"/>
                  <a:pt x="2040278" y="1227216"/>
                  <a:pt x="2022764" y="1233054"/>
                </a:cubicBezTo>
                <a:cubicBezTo>
                  <a:pt x="2010967" y="1236986"/>
                  <a:pt x="1999925" y="1242977"/>
                  <a:pt x="1988128" y="1246909"/>
                </a:cubicBezTo>
                <a:cubicBezTo>
                  <a:pt x="1973460" y="1251798"/>
                  <a:pt x="1939500" y="1258020"/>
                  <a:pt x="1925782" y="1260764"/>
                </a:cubicBezTo>
                <a:lnTo>
                  <a:pt x="1787237" y="1239982"/>
                </a:lnTo>
                <a:cubicBezTo>
                  <a:pt x="1762192" y="1236527"/>
                  <a:pt x="1678704" y="1228435"/>
                  <a:pt x="1655619" y="1226127"/>
                </a:cubicBezTo>
                <a:cubicBezTo>
                  <a:pt x="1607128" y="1228436"/>
                  <a:pt x="1558066" y="1225283"/>
                  <a:pt x="1510146" y="1233054"/>
                </a:cubicBezTo>
                <a:cubicBezTo>
                  <a:pt x="1471937" y="1239250"/>
                  <a:pt x="1399309" y="1267691"/>
                  <a:pt x="1399309" y="1267691"/>
                </a:cubicBezTo>
                <a:cubicBezTo>
                  <a:pt x="1390073" y="1276927"/>
                  <a:pt x="1377442" y="1283717"/>
                  <a:pt x="1371600" y="1295400"/>
                </a:cubicBezTo>
                <a:cubicBezTo>
                  <a:pt x="1365319" y="1307963"/>
                  <a:pt x="1367427" y="1323191"/>
                  <a:pt x="1364673" y="1336964"/>
                </a:cubicBezTo>
                <a:cubicBezTo>
                  <a:pt x="1362806" y="1346300"/>
                  <a:pt x="1360055" y="1355437"/>
                  <a:pt x="1357746" y="1364673"/>
                </a:cubicBezTo>
                <a:cubicBezTo>
                  <a:pt x="1355437" y="1417782"/>
                  <a:pt x="1358902" y="1471459"/>
                  <a:pt x="1350819" y="1524000"/>
                </a:cubicBezTo>
                <a:cubicBezTo>
                  <a:pt x="1349329" y="1533683"/>
                  <a:pt x="1337563" y="1538510"/>
                  <a:pt x="1330037" y="1544782"/>
                </a:cubicBezTo>
                <a:cubicBezTo>
                  <a:pt x="1323641" y="1550112"/>
                  <a:pt x="1316030" y="1553797"/>
                  <a:pt x="1309255" y="1558636"/>
                </a:cubicBezTo>
                <a:cubicBezTo>
                  <a:pt x="1299860" y="1565347"/>
                  <a:pt x="1291152" y="1573014"/>
                  <a:pt x="1281546" y="1579418"/>
                </a:cubicBezTo>
                <a:cubicBezTo>
                  <a:pt x="1270343" y="1586887"/>
                  <a:pt x="1258327" y="1593064"/>
                  <a:pt x="1246909" y="1600200"/>
                </a:cubicBezTo>
                <a:cubicBezTo>
                  <a:pt x="1239849" y="1604612"/>
                  <a:pt x="1234246" y="1612209"/>
                  <a:pt x="1226128" y="1614054"/>
                </a:cubicBezTo>
                <a:cubicBezTo>
                  <a:pt x="1182816" y="1623898"/>
                  <a:pt x="1094509" y="1634836"/>
                  <a:pt x="1094509" y="1634836"/>
                </a:cubicBezTo>
                <a:cubicBezTo>
                  <a:pt x="1008330" y="1626629"/>
                  <a:pt x="805713" y="1601126"/>
                  <a:pt x="734291" y="1627909"/>
                </a:cubicBezTo>
                <a:cubicBezTo>
                  <a:pt x="710410" y="1636864"/>
                  <a:pt x="734865" y="1679732"/>
                  <a:pt x="727364" y="1704109"/>
                </a:cubicBezTo>
                <a:cubicBezTo>
                  <a:pt x="724916" y="1712067"/>
                  <a:pt x="713243" y="1712969"/>
                  <a:pt x="706582" y="1717964"/>
                </a:cubicBezTo>
                <a:cubicBezTo>
                  <a:pt x="694754" y="1726835"/>
                  <a:pt x="684248" y="1737472"/>
                  <a:pt x="671946" y="1745673"/>
                </a:cubicBezTo>
                <a:cubicBezTo>
                  <a:pt x="638610" y="1767897"/>
                  <a:pt x="610736" y="1765618"/>
                  <a:pt x="568037" y="1773382"/>
                </a:cubicBezTo>
                <a:cubicBezTo>
                  <a:pt x="541486" y="1784002"/>
                  <a:pt x="519777" y="1793471"/>
                  <a:pt x="491837" y="1801091"/>
                </a:cubicBezTo>
                <a:cubicBezTo>
                  <a:pt x="480478" y="1804189"/>
                  <a:pt x="468559" y="1804920"/>
                  <a:pt x="457200" y="1808018"/>
                </a:cubicBezTo>
                <a:cubicBezTo>
                  <a:pt x="360521" y="1834385"/>
                  <a:pt x="465388" y="1811923"/>
                  <a:pt x="381000" y="1828800"/>
                </a:cubicBezTo>
                <a:cubicBezTo>
                  <a:pt x="346364" y="1817255"/>
                  <a:pt x="309358" y="1811247"/>
                  <a:pt x="277091" y="1794164"/>
                </a:cubicBezTo>
                <a:cubicBezTo>
                  <a:pt x="262452" y="1786414"/>
                  <a:pt x="260154" y="1741816"/>
                  <a:pt x="256309" y="1731818"/>
                </a:cubicBezTo>
                <a:cubicBezTo>
                  <a:pt x="248895" y="1712542"/>
                  <a:pt x="235131" y="1695993"/>
                  <a:pt x="228600" y="1676400"/>
                </a:cubicBezTo>
                <a:cubicBezTo>
                  <a:pt x="226291" y="1669473"/>
                  <a:pt x="224549" y="1662330"/>
                  <a:pt x="221673" y="1655618"/>
                </a:cubicBezTo>
                <a:cubicBezTo>
                  <a:pt x="217605" y="1646126"/>
                  <a:pt x="211445" y="1637578"/>
                  <a:pt x="207819" y="1627909"/>
                </a:cubicBezTo>
                <a:cubicBezTo>
                  <a:pt x="204476" y="1618995"/>
                  <a:pt x="204234" y="1609114"/>
                  <a:pt x="200891" y="1600200"/>
                </a:cubicBezTo>
                <a:cubicBezTo>
                  <a:pt x="173722" y="1527751"/>
                  <a:pt x="197892" y="1615907"/>
                  <a:pt x="180109" y="1544782"/>
                </a:cubicBezTo>
                <a:cubicBezTo>
                  <a:pt x="172357" y="1443996"/>
                  <a:pt x="202755" y="1447460"/>
                  <a:pt x="124691" y="1461654"/>
                </a:cubicBezTo>
                <a:cubicBezTo>
                  <a:pt x="115324" y="1463357"/>
                  <a:pt x="106218" y="1466273"/>
                  <a:pt x="96982" y="1468582"/>
                </a:cubicBezTo>
                <a:cubicBezTo>
                  <a:pt x="58239" y="1507325"/>
                  <a:pt x="85997" y="1489364"/>
                  <a:pt x="0" y="14893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947A6-47E8-4E4C-9880-260C4E8B7774}"/>
              </a:ext>
            </a:extLst>
          </p:cNvPr>
          <p:cNvSpPr txBox="1"/>
          <p:nvPr/>
        </p:nvSpPr>
        <p:spPr>
          <a:xfrm>
            <a:off x="2126673" y="3807904"/>
            <a:ext cx="202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Squats and derelict properties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58A65D-DAFF-40D3-8AE3-342C8289D6DB}"/>
              </a:ext>
            </a:extLst>
          </p:cNvPr>
          <p:cNvSpPr/>
          <p:nvPr/>
        </p:nvSpPr>
        <p:spPr>
          <a:xfrm>
            <a:off x="4445991" y="3761509"/>
            <a:ext cx="2957946" cy="790855"/>
          </a:xfrm>
          <a:custGeom>
            <a:avLst/>
            <a:gdLst>
              <a:gd name="connsiteX0" fmla="*/ 0 w 3212937"/>
              <a:gd name="connsiteY0" fmla="*/ 907472 h 1246909"/>
              <a:gd name="connsiteX1" fmla="*/ 152400 w 3212937"/>
              <a:gd name="connsiteY1" fmla="*/ 928254 h 1246909"/>
              <a:gd name="connsiteX2" fmla="*/ 214746 w 3212937"/>
              <a:gd name="connsiteY2" fmla="*/ 942109 h 1246909"/>
              <a:gd name="connsiteX3" fmla="*/ 270164 w 3212937"/>
              <a:gd name="connsiteY3" fmla="*/ 949036 h 1246909"/>
              <a:gd name="connsiteX4" fmla="*/ 415637 w 3212937"/>
              <a:gd name="connsiteY4" fmla="*/ 969818 h 1246909"/>
              <a:gd name="connsiteX5" fmla="*/ 505691 w 3212937"/>
              <a:gd name="connsiteY5" fmla="*/ 976745 h 1246909"/>
              <a:gd name="connsiteX6" fmla="*/ 568037 w 3212937"/>
              <a:gd name="connsiteY6" fmla="*/ 983672 h 1246909"/>
              <a:gd name="connsiteX7" fmla="*/ 692728 w 3212937"/>
              <a:gd name="connsiteY7" fmla="*/ 1004454 h 1246909"/>
              <a:gd name="connsiteX8" fmla="*/ 824346 w 3212937"/>
              <a:gd name="connsiteY8" fmla="*/ 1025236 h 1246909"/>
              <a:gd name="connsiteX9" fmla="*/ 921328 w 3212937"/>
              <a:gd name="connsiteY9" fmla="*/ 1039090 h 1246909"/>
              <a:gd name="connsiteX10" fmla="*/ 1004455 w 3212937"/>
              <a:gd name="connsiteY10" fmla="*/ 1052945 h 1246909"/>
              <a:gd name="connsiteX11" fmla="*/ 1025237 w 3212937"/>
              <a:gd name="connsiteY11" fmla="*/ 1066800 h 1246909"/>
              <a:gd name="connsiteX12" fmla="*/ 1080655 w 3212937"/>
              <a:gd name="connsiteY12" fmla="*/ 1073727 h 1246909"/>
              <a:gd name="connsiteX13" fmla="*/ 1115291 w 3212937"/>
              <a:gd name="connsiteY13" fmla="*/ 1080654 h 1246909"/>
              <a:gd name="connsiteX14" fmla="*/ 1129146 w 3212937"/>
              <a:gd name="connsiteY14" fmla="*/ 1101436 h 1246909"/>
              <a:gd name="connsiteX15" fmla="*/ 1163782 w 3212937"/>
              <a:gd name="connsiteY15" fmla="*/ 1108363 h 1246909"/>
              <a:gd name="connsiteX16" fmla="*/ 1198419 w 3212937"/>
              <a:gd name="connsiteY16" fmla="*/ 1122218 h 1246909"/>
              <a:gd name="connsiteX17" fmla="*/ 1226128 w 3212937"/>
              <a:gd name="connsiteY17" fmla="*/ 1143000 h 1246909"/>
              <a:gd name="connsiteX18" fmla="*/ 1274619 w 3212937"/>
              <a:gd name="connsiteY18" fmla="*/ 1170709 h 1246909"/>
              <a:gd name="connsiteX19" fmla="*/ 1288473 w 3212937"/>
              <a:gd name="connsiteY19" fmla="*/ 1191490 h 1246909"/>
              <a:gd name="connsiteX20" fmla="*/ 1309255 w 3212937"/>
              <a:gd name="connsiteY20" fmla="*/ 1198418 h 1246909"/>
              <a:gd name="connsiteX21" fmla="*/ 1392382 w 3212937"/>
              <a:gd name="connsiteY21" fmla="*/ 1226127 h 1246909"/>
              <a:gd name="connsiteX22" fmla="*/ 1586346 w 3212937"/>
              <a:gd name="connsiteY22" fmla="*/ 1246909 h 1246909"/>
              <a:gd name="connsiteX23" fmla="*/ 1683328 w 3212937"/>
              <a:gd name="connsiteY23" fmla="*/ 1239981 h 1246909"/>
              <a:gd name="connsiteX24" fmla="*/ 1814946 w 3212937"/>
              <a:gd name="connsiteY24" fmla="*/ 1212272 h 1246909"/>
              <a:gd name="connsiteX25" fmla="*/ 1870364 w 3212937"/>
              <a:gd name="connsiteY25" fmla="*/ 1205345 h 1246909"/>
              <a:gd name="connsiteX26" fmla="*/ 1911928 w 3212937"/>
              <a:gd name="connsiteY26" fmla="*/ 1177636 h 1246909"/>
              <a:gd name="connsiteX27" fmla="*/ 2078182 w 3212937"/>
              <a:gd name="connsiteY27" fmla="*/ 1094509 h 1246909"/>
              <a:gd name="connsiteX28" fmla="*/ 2098964 w 3212937"/>
              <a:gd name="connsiteY28" fmla="*/ 1073727 h 1246909"/>
              <a:gd name="connsiteX29" fmla="*/ 2092037 w 3212937"/>
              <a:gd name="connsiteY29" fmla="*/ 976745 h 1246909"/>
              <a:gd name="connsiteX30" fmla="*/ 2119746 w 3212937"/>
              <a:gd name="connsiteY30" fmla="*/ 969818 h 1246909"/>
              <a:gd name="connsiteX31" fmla="*/ 2182091 w 3212937"/>
              <a:gd name="connsiteY31" fmla="*/ 983672 h 1246909"/>
              <a:gd name="connsiteX32" fmla="*/ 2223655 w 3212937"/>
              <a:gd name="connsiteY32" fmla="*/ 1004454 h 1246909"/>
              <a:gd name="connsiteX33" fmla="*/ 2583873 w 3212937"/>
              <a:gd name="connsiteY33" fmla="*/ 1025236 h 1246909"/>
              <a:gd name="connsiteX34" fmla="*/ 2895600 w 3212937"/>
              <a:gd name="connsiteY34" fmla="*/ 1018309 h 1246909"/>
              <a:gd name="connsiteX35" fmla="*/ 2923310 w 3212937"/>
              <a:gd name="connsiteY35" fmla="*/ 997527 h 1246909"/>
              <a:gd name="connsiteX36" fmla="*/ 2964873 w 3212937"/>
              <a:gd name="connsiteY36" fmla="*/ 983672 h 1246909"/>
              <a:gd name="connsiteX37" fmla="*/ 2971800 w 3212937"/>
              <a:gd name="connsiteY37" fmla="*/ 962890 h 1246909"/>
              <a:gd name="connsiteX38" fmla="*/ 2978728 w 3212937"/>
              <a:gd name="connsiteY38" fmla="*/ 935181 h 1246909"/>
              <a:gd name="connsiteX39" fmla="*/ 2999510 w 3212937"/>
              <a:gd name="connsiteY39" fmla="*/ 900545 h 1246909"/>
              <a:gd name="connsiteX40" fmla="*/ 3020291 w 3212937"/>
              <a:gd name="connsiteY40" fmla="*/ 858981 h 1246909"/>
              <a:gd name="connsiteX41" fmla="*/ 3006437 w 3212937"/>
              <a:gd name="connsiteY41" fmla="*/ 762000 h 1246909"/>
              <a:gd name="connsiteX42" fmla="*/ 2992582 w 3212937"/>
              <a:gd name="connsiteY42" fmla="*/ 734290 h 1246909"/>
              <a:gd name="connsiteX43" fmla="*/ 2978728 w 3212937"/>
              <a:gd name="connsiteY43" fmla="*/ 713509 h 1246909"/>
              <a:gd name="connsiteX44" fmla="*/ 2957946 w 3212937"/>
              <a:gd name="connsiteY44" fmla="*/ 678872 h 1246909"/>
              <a:gd name="connsiteX45" fmla="*/ 2957946 w 3212937"/>
              <a:gd name="connsiteY45" fmla="*/ 554181 h 1246909"/>
              <a:gd name="connsiteX46" fmla="*/ 2992582 w 3212937"/>
              <a:gd name="connsiteY46" fmla="*/ 533400 h 1246909"/>
              <a:gd name="connsiteX47" fmla="*/ 3068782 w 3212937"/>
              <a:gd name="connsiteY47" fmla="*/ 505690 h 1246909"/>
              <a:gd name="connsiteX48" fmla="*/ 3144982 w 3212937"/>
              <a:gd name="connsiteY48" fmla="*/ 498763 h 1246909"/>
              <a:gd name="connsiteX49" fmla="*/ 3158837 w 3212937"/>
              <a:gd name="connsiteY49" fmla="*/ 443345 h 1246909"/>
              <a:gd name="connsiteX50" fmla="*/ 3138055 w 3212937"/>
              <a:gd name="connsiteY50" fmla="*/ 422563 h 1246909"/>
              <a:gd name="connsiteX51" fmla="*/ 3096491 w 3212937"/>
              <a:gd name="connsiteY51" fmla="*/ 408709 h 1246909"/>
              <a:gd name="connsiteX52" fmla="*/ 3027219 w 3212937"/>
              <a:gd name="connsiteY52" fmla="*/ 346363 h 1246909"/>
              <a:gd name="connsiteX53" fmla="*/ 2964873 w 3212937"/>
              <a:gd name="connsiteY53" fmla="*/ 332509 h 1246909"/>
              <a:gd name="connsiteX54" fmla="*/ 2937164 w 3212937"/>
              <a:gd name="connsiteY54" fmla="*/ 311727 h 1246909"/>
              <a:gd name="connsiteX55" fmla="*/ 2867891 w 3212937"/>
              <a:gd name="connsiteY55" fmla="*/ 284018 h 1246909"/>
              <a:gd name="connsiteX56" fmla="*/ 2847110 w 3212937"/>
              <a:gd name="connsiteY56" fmla="*/ 263236 h 1246909"/>
              <a:gd name="connsiteX57" fmla="*/ 2874819 w 3212937"/>
              <a:gd name="connsiteY57" fmla="*/ 180109 h 1246909"/>
              <a:gd name="connsiteX58" fmla="*/ 2881746 w 3212937"/>
              <a:gd name="connsiteY58" fmla="*/ 159327 h 1246909"/>
              <a:gd name="connsiteX59" fmla="*/ 2902528 w 3212937"/>
              <a:gd name="connsiteY59" fmla="*/ 131618 h 1246909"/>
              <a:gd name="connsiteX60" fmla="*/ 2944091 w 3212937"/>
              <a:gd name="connsiteY60" fmla="*/ 96981 h 1246909"/>
              <a:gd name="connsiteX61" fmla="*/ 2964873 w 3212937"/>
              <a:gd name="connsiteY61" fmla="*/ 90054 h 1246909"/>
              <a:gd name="connsiteX62" fmla="*/ 3041073 w 3212937"/>
              <a:gd name="connsiteY62" fmla="*/ 76200 h 1246909"/>
              <a:gd name="connsiteX63" fmla="*/ 3117273 w 3212937"/>
              <a:gd name="connsiteY63" fmla="*/ 62345 h 1246909"/>
              <a:gd name="connsiteX64" fmla="*/ 3138055 w 3212937"/>
              <a:gd name="connsiteY64" fmla="*/ 55418 h 1246909"/>
              <a:gd name="connsiteX65" fmla="*/ 3207328 w 3212937"/>
              <a:gd name="connsiteY65" fmla="*/ 48490 h 1246909"/>
              <a:gd name="connsiteX66" fmla="*/ 3207328 w 3212937"/>
              <a:gd name="connsiteY66" fmla="*/ 0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212937" h="1246909">
                <a:moveTo>
                  <a:pt x="0" y="907472"/>
                </a:moveTo>
                <a:cubicBezTo>
                  <a:pt x="106018" y="925142"/>
                  <a:pt x="55176" y="918532"/>
                  <a:pt x="152400" y="928254"/>
                </a:cubicBezTo>
                <a:cubicBezTo>
                  <a:pt x="174454" y="933767"/>
                  <a:pt x="191894" y="938593"/>
                  <a:pt x="214746" y="942109"/>
                </a:cubicBezTo>
                <a:cubicBezTo>
                  <a:pt x="233146" y="944940"/>
                  <a:pt x="251722" y="946492"/>
                  <a:pt x="270164" y="949036"/>
                </a:cubicBezTo>
                <a:cubicBezTo>
                  <a:pt x="318688" y="955729"/>
                  <a:pt x="366989" y="964095"/>
                  <a:pt x="415637" y="969818"/>
                </a:cubicBezTo>
                <a:cubicBezTo>
                  <a:pt x="445537" y="973336"/>
                  <a:pt x="475708" y="974019"/>
                  <a:pt x="505691" y="976745"/>
                </a:cubicBezTo>
                <a:cubicBezTo>
                  <a:pt x="526515" y="978638"/>
                  <a:pt x="547255" y="981363"/>
                  <a:pt x="568037" y="983672"/>
                </a:cubicBezTo>
                <a:cubicBezTo>
                  <a:pt x="629227" y="1014268"/>
                  <a:pt x="571346" y="989741"/>
                  <a:pt x="692728" y="1004454"/>
                </a:cubicBezTo>
                <a:cubicBezTo>
                  <a:pt x="736821" y="1009799"/>
                  <a:pt x="824346" y="1025236"/>
                  <a:pt x="824346" y="1025236"/>
                </a:cubicBezTo>
                <a:cubicBezTo>
                  <a:pt x="870829" y="1040730"/>
                  <a:pt x="832599" y="1029750"/>
                  <a:pt x="921328" y="1039090"/>
                </a:cubicBezTo>
                <a:cubicBezTo>
                  <a:pt x="977343" y="1044986"/>
                  <a:pt x="963212" y="1042635"/>
                  <a:pt x="1004455" y="1052945"/>
                </a:cubicBezTo>
                <a:cubicBezTo>
                  <a:pt x="1011382" y="1057563"/>
                  <a:pt x="1017205" y="1064609"/>
                  <a:pt x="1025237" y="1066800"/>
                </a:cubicBezTo>
                <a:cubicBezTo>
                  <a:pt x="1043197" y="1071698"/>
                  <a:pt x="1062255" y="1070896"/>
                  <a:pt x="1080655" y="1073727"/>
                </a:cubicBezTo>
                <a:cubicBezTo>
                  <a:pt x="1092292" y="1075517"/>
                  <a:pt x="1103746" y="1078345"/>
                  <a:pt x="1115291" y="1080654"/>
                </a:cubicBezTo>
                <a:cubicBezTo>
                  <a:pt x="1119909" y="1087581"/>
                  <a:pt x="1121917" y="1097305"/>
                  <a:pt x="1129146" y="1101436"/>
                </a:cubicBezTo>
                <a:cubicBezTo>
                  <a:pt x="1139369" y="1107277"/>
                  <a:pt x="1152505" y="1104980"/>
                  <a:pt x="1163782" y="1108363"/>
                </a:cubicBezTo>
                <a:cubicBezTo>
                  <a:pt x="1175693" y="1111936"/>
                  <a:pt x="1187549" y="1116179"/>
                  <a:pt x="1198419" y="1122218"/>
                </a:cubicBezTo>
                <a:cubicBezTo>
                  <a:pt x="1208512" y="1127825"/>
                  <a:pt x="1216733" y="1136289"/>
                  <a:pt x="1226128" y="1143000"/>
                </a:cubicBezTo>
                <a:cubicBezTo>
                  <a:pt x="1248971" y="1159316"/>
                  <a:pt x="1247565" y="1157182"/>
                  <a:pt x="1274619" y="1170709"/>
                </a:cubicBezTo>
                <a:cubicBezTo>
                  <a:pt x="1279237" y="1177636"/>
                  <a:pt x="1281972" y="1186289"/>
                  <a:pt x="1288473" y="1191490"/>
                </a:cubicBezTo>
                <a:cubicBezTo>
                  <a:pt x="1294175" y="1196052"/>
                  <a:pt x="1302418" y="1195854"/>
                  <a:pt x="1309255" y="1198418"/>
                </a:cubicBezTo>
                <a:cubicBezTo>
                  <a:pt x="1337390" y="1208969"/>
                  <a:pt x="1361824" y="1221762"/>
                  <a:pt x="1392382" y="1226127"/>
                </a:cubicBezTo>
                <a:cubicBezTo>
                  <a:pt x="1456753" y="1235323"/>
                  <a:pt x="1586346" y="1246909"/>
                  <a:pt x="1586346" y="1246909"/>
                </a:cubicBezTo>
                <a:cubicBezTo>
                  <a:pt x="1618673" y="1244600"/>
                  <a:pt x="1651284" y="1244836"/>
                  <a:pt x="1683328" y="1239981"/>
                </a:cubicBezTo>
                <a:cubicBezTo>
                  <a:pt x="1727656" y="1233264"/>
                  <a:pt x="1770861" y="1220436"/>
                  <a:pt x="1814946" y="1212272"/>
                </a:cubicBezTo>
                <a:cubicBezTo>
                  <a:pt x="1833251" y="1208882"/>
                  <a:pt x="1851891" y="1207654"/>
                  <a:pt x="1870364" y="1205345"/>
                </a:cubicBezTo>
                <a:cubicBezTo>
                  <a:pt x="1884219" y="1196109"/>
                  <a:pt x="1897035" y="1185083"/>
                  <a:pt x="1911928" y="1177636"/>
                </a:cubicBezTo>
                <a:cubicBezTo>
                  <a:pt x="1993054" y="1137073"/>
                  <a:pt x="2020293" y="1139534"/>
                  <a:pt x="2078182" y="1094509"/>
                </a:cubicBezTo>
                <a:cubicBezTo>
                  <a:pt x="2085915" y="1088494"/>
                  <a:pt x="2092037" y="1080654"/>
                  <a:pt x="2098964" y="1073727"/>
                </a:cubicBezTo>
                <a:cubicBezTo>
                  <a:pt x="2096655" y="1041400"/>
                  <a:pt x="2085681" y="1008525"/>
                  <a:pt x="2092037" y="976745"/>
                </a:cubicBezTo>
                <a:cubicBezTo>
                  <a:pt x="2093904" y="967409"/>
                  <a:pt x="2110225" y="969818"/>
                  <a:pt x="2119746" y="969818"/>
                </a:cubicBezTo>
                <a:cubicBezTo>
                  <a:pt x="2128540" y="969818"/>
                  <a:pt x="2171405" y="981001"/>
                  <a:pt x="2182091" y="983672"/>
                </a:cubicBezTo>
                <a:cubicBezTo>
                  <a:pt x="2195946" y="990599"/>
                  <a:pt x="2209553" y="998044"/>
                  <a:pt x="2223655" y="1004454"/>
                </a:cubicBezTo>
                <a:cubicBezTo>
                  <a:pt x="2342033" y="1058263"/>
                  <a:pt x="2394663" y="1021210"/>
                  <a:pt x="2583873" y="1025236"/>
                </a:cubicBezTo>
                <a:cubicBezTo>
                  <a:pt x="2720068" y="1049998"/>
                  <a:pt x="2687928" y="1051099"/>
                  <a:pt x="2895600" y="1018309"/>
                </a:cubicBezTo>
                <a:cubicBezTo>
                  <a:pt x="2907004" y="1016508"/>
                  <a:pt x="2912983" y="1002690"/>
                  <a:pt x="2923310" y="997527"/>
                </a:cubicBezTo>
                <a:cubicBezTo>
                  <a:pt x="2936372" y="990996"/>
                  <a:pt x="2951019" y="988290"/>
                  <a:pt x="2964873" y="983672"/>
                </a:cubicBezTo>
                <a:cubicBezTo>
                  <a:pt x="2967182" y="976745"/>
                  <a:pt x="2969794" y="969911"/>
                  <a:pt x="2971800" y="962890"/>
                </a:cubicBezTo>
                <a:cubicBezTo>
                  <a:pt x="2974416" y="953736"/>
                  <a:pt x="2974861" y="943881"/>
                  <a:pt x="2978728" y="935181"/>
                </a:cubicBezTo>
                <a:cubicBezTo>
                  <a:pt x="2984196" y="922877"/>
                  <a:pt x="2993489" y="912588"/>
                  <a:pt x="2999510" y="900545"/>
                </a:cubicBezTo>
                <a:cubicBezTo>
                  <a:pt x="3028194" y="843176"/>
                  <a:pt x="2980581" y="918548"/>
                  <a:pt x="3020291" y="858981"/>
                </a:cubicBezTo>
                <a:cubicBezTo>
                  <a:pt x="3015673" y="826654"/>
                  <a:pt x="3013521" y="793878"/>
                  <a:pt x="3006437" y="762000"/>
                </a:cubicBezTo>
                <a:cubicBezTo>
                  <a:pt x="3004197" y="751919"/>
                  <a:pt x="2997706" y="743256"/>
                  <a:pt x="2992582" y="734290"/>
                </a:cubicBezTo>
                <a:cubicBezTo>
                  <a:pt x="2988452" y="727062"/>
                  <a:pt x="2983140" y="720569"/>
                  <a:pt x="2978728" y="713509"/>
                </a:cubicBezTo>
                <a:cubicBezTo>
                  <a:pt x="2971592" y="702091"/>
                  <a:pt x="2964873" y="690418"/>
                  <a:pt x="2957946" y="678872"/>
                </a:cubicBezTo>
                <a:cubicBezTo>
                  <a:pt x="2946810" y="634325"/>
                  <a:pt x="2937912" y="610944"/>
                  <a:pt x="2957946" y="554181"/>
                </a:cubicBezTo>
                <a:cubicBezTo>
                  <a:pt x="2962427" y="541485"/>
                  <a:pt x="2980812" y="539939"/>
                  <a:pt x="2992582" y="533400"/>
                </a:cubicBezTo>
                <a:cubicBezTo>
                  <a:pt x="3018236" y="519148"/>
                  <a:pt x="3038184" y="510790"/>
                  <a:pt x="3068782" y="505690"/>
                </a:cubicBezTo>
                <a:cubicBezTo>
                  <a:pt x="3093940" y="501497"/>
                  <a:pt x="3119582" y="501072"/>
                  <a:pt x="3144982" y="498763"/>
                </a:cubicBezTo>
                <a:cubicBezTo>
                  <a:pt x="3175600" y="488557"/>
                  <a:pt x="3179439" y="494851"/>
                  <a:pt x="3158837" y="443345"/>
                </a:cubicBezTo>
                <a:cubicBezTo>
                  <a:pt x="3155199" y="434249"/>
                  <a:pt x="3146619" y="427321"/>
                  <a:pt x="3138055" y="422563"/>
                </a:cubicBezTo>
                <a:cubicBezTo>
                  <a:pt x="3125289" y="415471"/>
                  <a:pt x="3096491" y="408709"/>
                  <a:pt x="3096491" y="408709"/>
                </a:cubicBezTo>
                <a:cubicBezTo>
                  <a:pt x="3073386" y="379828"/>
                  <a:pt x="3064185" y="361149"/>
                  <a:pt x="3027219" y="346363"/>
                </a:cubicBezTo>
                <a:cubicBezTo>
                  <a:pt x="3007453" y="338457"/>
                  <a:pt x="2985655" y="337127"/>
                  <a:pt x="2964873" y="332509"/>
                </a:cubicBezTo>
                <a:cubicBezTo>
                  <a:pt x="2955637" y="325582"/>
                  <a:pt x="2946954" y="317846"/>
                  <a:pt x="2937164" y="311727"/>
                </a:cubicBezTo>
                <a:cubicBezTo>
                  <a:pt x="2913864" y="297164"/>
                  <a:pt x="2894544" y="292902"/>
                  <a:pt x="2867891" y="284018"/>
                </a:cubicBezTo>
                <a:cubicBezTo>
                  <a:pt x="2860964" y="277091"/>
                  <a:pt x="2847924" y="272999"/>
                  <a:pt x="2847110" y="263236"/>
                </a:cubicBezTo>
                <a:cubicBezTo>
                  <a:pt x="2843630" y="221471"/>
                  <a:pt x="2856640" y="207376"/>
                  <a:pt x="2874819" y="180109"/>
                </a:cubicBezTo>
                <a:cubicBezTo>
                  <a:pt x="2877128" y="173182"/>
                  <a:pt x="2878123" y="165667"/>
                  <a:pt x="2881746" y="159327"/>
                </a:cubicBezTo>
                <a:cubicBezTo>
                  <a:pt x="2887474" y="149303"/>
                  <a:pt x="2895014" y="140384"/>
                  <a:pt x="2902528" y="131618"/>
                </a:cubicBezTo>
                <a:cubicBezTo>
                  <a:pt x="2914016" y="118215"/>
                  <a:pt x="2928059" y="104997"/>
                  <a:pt x="2944091" y="96981"/>
                </a:cubicBezTo>
                <a:cubicBezTo>
                  <a:pt x="2950622" y="93715"/>
                  <a:pt x="2957852" y="92060"/>
                  <a:pt x="2964873" y="90054"/>
                </a:cubicBezTo>
                <a:cubicBezTo>
                  <a:pt x="2999444" y="80177"/>
                  <a:pt x="2998554" y="82742"/>
                  <a:pt x="3041073" y="76200"/>
                </a:cubicBezTo>
                <a:cubicBezTo>
                  <a:pt x="3057121" y="73731"/>
                  <a:pt x="3099988" y="66666"/>
                  <a:pt x="3117273" y="62345"/>
                </a:cubicBezTo>
                <a:cubicBezTo>
                  <a:pt x="3124357" y="60574"/>
                  <a:pt x="3130838" y="56528"/>
                  <a:pt x="3138055" y="55418"/>
                </a:cubicBezTo>
                <a:cubicBezTo>
                  <a:pt x="3160991" y="51889"/>
                  <a:pt x="3189207" y="62987"/>
                  <a:pt x="3207328" y="48490"/>
                </a:cubicBezTo>
                <a:cubicBezTo>
                  <a:pt x="3219949" y="38393"/>
                  <a:pt x="3207328" y="16163"/>
                  <a:pt x="32073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FF5A9-B20D-429B-81F9-CF9DE4E7ABA7}"/>
              </a:ext>
            </a:extLst>
          </p:cNvPr>
          <p:cNvSpPr txBox="1"/>
          <p:nvPr/>
        </p:nvSpPr>
        <p:spPr>
          <a:xfrm>
            <a:off x="5544666" y="4788154"/>
            <a:ext cx="202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Insecure accommodation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3994F3-472F-4853-B227-BD5B66E8249F}"/>
              </a:ext>
            </a:extLst>
          </p:cNvPr>
          <p:cNvSpPr/>
          <p:nvPr/>
        </p:nvSpPr>
        <p:spPr>
          <a:xfrm>
            <a:off x="7585363" y="4585854"/>
            <a:ext cx="2847109" cy="387927"/>
          </a:xfrm>
          <a:custGeom>
            <a:avLst/>
            <a:gdLst>
              <a:gd name="connsiteX0" fmla="*/ 0 w 3387436"/>
              <a:gd name="connsiteY0" fmla="*/ 235527 h 387927"/>
              <a:gd name="connsiteX1" fmla="*/ 48491 w 3387436"/>
              <a:gd name="connsiteY1" fmla="*/ 290945 h 387927"/>
              <a:gd name="connsiteX2" fmla="*/ 83127 w 3387436"/>
              <a:gd name="connsiteY2" fmla="*/ 297873 h 387927"/>
              <a:gd name="connsiteX3" fmla="*/ 103909 w 3387436"/>
              <a:gd name="connsiteY3" fmla="*/ 311727 h 387927"/>
              <a:gd name="connsiteX4" fmla="*/ 173182 w 3387436"/>
              <a:gd name="connsiteY4" fmla="*/ 318655 h 387927"/>
              <a:gd name="connsiteX5" fmla="*/ 214745 w 3387436"/>
              <a:gd name="connsiteY5" fmla="*/ 325582 h 387927"/>
              <a:gd name="connsiteX6" fmla="*/ 290945 w 3387436"/>
              <a:gd name="connsiteY6" fmla="*/ 346364 h 387927"/>
              <a:gd name="connsiteX7" fmla="*/ 387927 w 3387436"/>
              <a:gd name="connsiteY7" fmla="*/ 367145 h 387927"/>
              <a:gd name="connsiteX8" fmla="*/ 422563 w 3387436"/>
              <a:gd name="connsiteY8" fmla="*/ 381000 h 387927"/>
              <a:gd name="connsiteX9" fmla="*/ 581891 w 3387436"/>
              <a:gd name="connsiteY9" fmla="*/ 387927 h 387927"/>
              <a:gd name="connsiteX10" fmla="*/ 775854 w 3387436"/>
              <a:gd name="connsiteY10" fmla="*/ 381000 h 387927"/>
              <a:gd name="connsiteX11" fmla="*/ 831273 w 3387436"/>
              <a:gd name="connsiteY11" fmla="*/ 374073 h 387927"/>
              <a:gd name="connsiteX12" fmla="*/ 852054 w 3387436"/>
              <a:gd name="connsiteY12" fmla="*/ 367145 h 387927"/>
              <a:gd name="connsiteX13" fmla="*/ 1039091 w 3387436"/>
              <a:gd name="connsiteY13" fmla="*/ 353291 h 387927"/>
              <a:gd name="connsiteX14" fmla="*/ 1129145 w 3387436"/>
              <a:gd name="connsiteY14" fmla="*/ 339436 h 387927"/>
              <a:gd name="connsiteX15" fmla="*/ 1336963 w 3387436"/>
              <a:gd name="connsiteY15" fmla="*/ 318655 h 387927"/>
              <a:gd name="connsiteX16" fmla="*/ 1461654 w 3387436"/>
              <a:gd name="connsiteY16" fmla="*/ 318655 h 387927"/>
              <a:gd name="connsiteX17" fmla="*/ 1704109 w 3387436"/>
              <a:gd name="connsiteY17" fmla="*/ 311727 h 387927"/>
              <a:gd name="connsiteX18" fmla="*/ 2071254 w 3387436"/>
              <a:gd name="connsiteY18" fmla="*/ 297873 h 387927"/>
              <a:gd name="connsiteX19" fmla="*/ 2098963 w 3387436"/>
              <a:gd name="connsiteY19" fmla="*/ 290945 h 387927"/>
              <a:gd name="connsiteX20" fmla="*/ 2133600 w 3387436"/>
              <a:gd name="connsiteY20" fmla="*/ 284018 h 387927"/>
              <a:gd name="connsiteX21" fmla="*/ 2154382 w 3387436"/>
              <a:gd name="connsiteY21" fmla="*/ 270164 h 387927"/>
              <a:gd name="connsiteX22" fmla="*/ 2382982 w 3387436"/>
              <a:gd name="connsiteY22" fmla="*/ 256309 h 387927"/>
              <a:gd name="connsiteX23" fmla="*/ 2445327 w 3387436"/>
              <a:gd name="connsiteY23" fmla="*/ 249382 h 387927"/>
              <a:gd name="connsiteX24" fmla="*/ 2701636 w 3387436"/>
              <a:gd name="connsiteY24" fmla="*/ 242455 h 387927"/>
              <a:gd name="connsiteX25" fmla="*/ 2736273 w 3387436"/>
              <a:gd name="connsiteY25" fmla="*/ 235527 h 387927"/>
              <a:gd name="connsiteX26" fmla="*/ 2784763 w 3387436"/>
              <a:gd name="connsiteY26" fmla="*/ 228600 h 387927"/>
              <a:gd name="connsiteX27" fmla="*/ 2805545 w 3387436"/>
              <a:gd name="connsiteY27" fmla="*/ 221673 h 387927"/>
              <a:gd name="connsiteX28" fmla="*/ 2840182 w 3387436"/>
              <a:gd name="connsiteY28" fmla="*/ 214745 h 387927"/>
              <a:gd name="connsiteX29" fmla="*/ 2860963 w 3387436"/>
              <a:gd name="connsiteY29" fmla="*/ 207818 h 387927"/>
              <a:gd name="connsiteX30" fmla="*/ 2902527 w 3387436"/>
              <a:gd name="connsiteY30" fmla="*/ 200891 h 387927"/>
              <a:gd name="connsiteX31" fmla="*/ 2957945 w 3387436"/>
              <a:gd name="connsiteY31" fmla="*/ 187036 h 387927"/>
              <a:gd name="connsiteX32" fmla="*/ 3131127 w 3387436"/>
              <a:gd name="connsiteY32" fmla="*/ 180109 h 387927"/>
              <a:gd name="connsiteX33" fmla="*/ 3179618 w 3387436"/>
              <a:gd name="connsiteY33" fmla="*/ 166255 h 387927"/>
              <a:gd name="connsiteX34" fmla="*/ 3193473 w 3387436"/>
              <a:gd name="connsiteY34" fmla="*/ 138545 h 387927"/>
              <a:gd name="connsiteX35" fmla="*/ 3200400 w 3387436"/>
              <a:gd name="connsiteY35" fmla="*/ 62345 h 387927"/>
              <a:gd name="connsiteX36" fmla="*/ 3228109 w 3387436"/>
              <a:gd name="connsiteY36" fmla="*/ 48491 h 387927"/>
              <a:gd name="connsiteX37" fmla="*/ 3262745 w 3387436"/>
              <a:gd name="connsiteY37" fmla="*/ 41564 h 387927"/>
              <a:gd name="connsiteX38" fmla="*/ 3304309 w 3387436"/>
              <a:gd name="connsiteY38" fmla="*/ 27709 h 387927"/>
              <a:gd name="connsiteX39" fmla="*/ 3352800 w 3387436"/>
              <a:gd name="connsiteY39" fmla="*/ 13855 h 387927"/>
              <a:gd name="connsiteX40" fmla="*/ 3387436 w 3387436"/>
              <a:gd name="connsiteY40" fmla="*/ 0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7436" h="387927">
                <a:moveTo>
                  <a:pt x="0" y="235527"/>
                </a:moveTo>
                <a:cubicBezTo>
                  <a:pt x="15504" y="261367"/>
                  <a:pt x="19629" y="278118"/>
                  <a:pt x="48491" y="290945"/>
                </a:cubicBezTo>
                <a:cubicBezTo>
                  <a:pt x="59250" y="295727"/>
                  <a:pt x="71582" y="295564"/>
                  <a:pt x="83127" y="297873"/>
                </a:cubicBezTo>
                <a:cubicBezTo>
                  <a:pt x="90054" y="302491"/>
                  <a:pt x="95797" y="309855"/>
                  <a:pt x="103909" y="311727"/>
                </a:cubicBezTo>
                <a:cubicBezTo>
                  <a:pt x="126521" y="316945"/>
                  <a:pt x="150155" y="315777"/>
                  <a:pt x="173182" y="318655"/>
                </a:cubicBezTo>
                <a:cubicBezTo>
                  <a:pt x="187119" y="320397"/>
                  <a:pt x="200926" y="323070"/>
                  <a:pt x="214745" y="325582"/>
                </a:cubicBezTo>
                <a:cubicBezTo>
                  <a:pt x="302620" y="341559"/>
                  <a:pt x="189942" y="321113"/>
                  <a:pt x="290945" y="346364"/>
                </a:cubicBezTo>
                <a:cubicBezTo>
                  <a:pt x="291669" y="346545"/>
                  <a:pt x="368861" y="360790"/>
                  <a:pt x="387927" y="367145"/>
                </a:cubicBezTo>
                <a:cubicBezTo>
                  <a:pt x="399724" y="371077"/>
                  <a:pt x="410199" y="379675"/>
                  <a:pt x="422563" y="381000"/>
                </a:cubicBezTo>
                <a:cubicBezTo>
                  <a:pt x="475420" y="386663"/>
                  <a:pt x="528782" y="385618"/>
                  <a:pt x="581891" y="387927"/>
                </a:cubicBezTo>
                <a:lnTo>
                  <a:pt x="775854" y="381000"/>
                </a:lnTo>
                <a:cubicBezTo>
                  <a:pt x="794442" y="379967"/>
                  <a:pt x="812957" y="377403"/>
                  <a:pt x="831273" y="374073"/>
                </a:cubicBezTo>
                <a:cubicBezTo>
                  <a:pt x="838457" y="372767"/>
                  <a:pt x="844788" y="367872"/>
                  <a:pt x="852054" y="367145"/>
                </a:cubicBezTo>
                <a:cubicBezTo>
                  <a:pt x="914260" y="360924"/>
                  <a:pt x="976745" y="357909"/>
                  <a:pt x="1039091" y="353291"/>
                </a:cubicBezTo>
                <a:cubicBezTo>
                  <a:pt x="1064894" y="348991"/>
                  <a:pt x="1103794" y="342177"/>
                  <a:pt x="1129145" y="339436"/>
                </a:cubicBezTo>
                <a:lnTo>
                  <a:pt x="1336963" y="318655"/>
                </a:lnTo>
                <a:cubicBezTo>
                  <a:pt x="1425768" y="331341"/>
                  <a:pt x="1345660" y="323698"/>
                  <a:pt x="1461654" y="318655"/>
                </a:cubicBezTo>
                <a:cubicBezTo>
                  <a:pt x="1542429" y="315143"/>
                  <a:pt x="1623305" y="314482"/>
                  <a:pt x="1704109" y="311727"/>
                </a:cubicBezTo>
                <a:lnTo>
                  <a:pt x="2071254" y="297873"/>
                </a:lnTo>
                <a:cubicBezTo>
                  <a:pt x="2080490" y="295564"/>
                  <a:pt x="2089669" y="293010"/>
                  <a:pt x="2098963" y="290945"/>
                </a:cubicBezTo>
                <a:cubicBezTo>
                  <a:pt x="2110457" y="288391"/>
                  <a:pt x="2122575" y="288152"/>
                  <a:pt x="2133600" y="284018"/>
                </a:cubicBezTo>
                <a:cubicBezTo>
                  <a:pt x="2141395" y="281095"/>
                  <a:pt x="2146107" y="271083"/>
                  <a:pt x="2154382" y="270164"/>
                </a:cubicBezTo>
                <a:cubicBezTo>
                  <a:pt x="2230255" y="261734"/>
                  <a:pt x="2306836" y="261748"/>
                  <a:pt x="2382982" y="256309"/>
                </a:cubicBezTo>
                <a:cubicBezTo>
                  <a:pt x="2403838" y="254819"/>
                  <a:pt x="2424437" y="250290"/>
                  <a:pt x="2445327" y="249382"/>
                </a:cubicBezTo>
                <a:cubicBezTo>
                  <a:pt x="2530714" y="245670"/>
                  <a:pt x="2616200" y="244764"/>
                  <a:pt x="2701636" y="242455"/>
                </a:cubicBezTo>
                <a:cubicBezTo>
                  <a:pt x="2713182" y="240146"/>
                  <a:pt x="2724659" y="237463"/>
                  <a:pt x="2736273" y="235527"/>
                </a:cubicBezTo>
                <a:cubicBezTo>
                  <a:pt x="2752378" y="232843"/>
                  <a:pt x="2768753" y="231802"/>
                  <a:pt x="2784763" y="228600"/>
                </a:cubicBezTo>
                <a:cubicBezTo>
                  <a:pt x="2791923" y="227168"/>
                  <a:pt x="2798461" y="223444"/>
                  <a:pt x="2805545" y="221673"/>
                </a:cubicBezTo>
                <a:cubicBezTo>
                  <a:pt x="2816968" y="218817"/>
                  <a:pt x="2828759" y="217601"/>
                  <a:pt x="2840182" y="214745"/>
                </a:cubicBezTo>
                <a:cubicBezTo>
                  <a:pt x="2847266" y="212974"/>
                  <a:pt x="2853835" y="209402"/>
                  <a:pt x="2860963" y="207818"/>
                </a:cubicBezTo>
                <a:cubicBezTo>
                  <a:pt x="2874674" y="204771"/>
                  <a:pt x="2888793" y="203834"/>
                  <a:pt x="2902527" y="200891"/>
                </a:cubicBezTo>
                <a:cubicBezTo>
                  <a:pt x="2921146" y="196901"/>
                  <a:pt x="2938982" y="188760"/>
                  <a:pt x="2957945" y="187036"/>
                </a:cubicBezTo>
                <a:cubicBezTo>
                  <a:pt x="3015481" y="181805"/>
                  <a:pt x="3073400" y="182418"/>
                  <a:pt x="3131127" y="180109"/>
                </a:cubicBezTo>
                <a:cubicBezTo>
                  <a:pt x="3131366" y="180049"/>
                  <a:pt x="3176306" y="169567"/>
                  <a:pt x="3179618" y="166255"/>
                </a:cubicBezTo>
                <a:cubicBezTo>
                  <a:pt x="3186920" y="158953"/>
                  <a:pt x="3188855" y="147782"/>
                  <a:pt x="3193473" y="138545"/>
                </a:cubicBezTo>
                <a:cubicBezTo>
                  <a:pt x="3195782" y="113145"/>
                  <a:pt x="3191244" y="86150"/>
                  <a:pt x="3200400" y="62345"/>
                </a:cubicBezTo>
                <a:cubicBezTo>
                  <a:pt x="3204107" y="52707"/>
                  <a:pt x="3218312" y="51756"/>
                  <a:pt x="3228109" y="48491"/>
                </a:cubicBezTo>
                <a:cubicBezTo>
                  <a:pt x="3239279" y="44768"/>
                  <a:pt x="3251386" y="44662"/>
                  <a:pt x="3262745" y="41564"/>
                </a:cubicBezTo>
                <a:cubicBezTo>
                  <a:pt x="3276835" y="37721"/>
                  <a:pt x="3290141" y="31251"/>
                  <a:pt x="3304309" y="27709"/>
                </a:cubicBezTo>
                <a:cubicBezTo>
                  <a:pt x="3326140" y="22252"/>
                  <a:pt x="3332928" y="21307"/>
                  <a:pt x="3352800" y="13855"/>
                </a:cubicBezTo>
                <a:cubicBezTo>
                  <a:pt x="3364443" y="9489"/>
                  <a:pt x="3387436" y="0"/>
                  <a:pt x="33874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830311-4870-4B5B-B477-B239BEFBEB38}"/>
              </a:ext>
            </a:extLst>
          </p:cNvPr>
          <p:cNvSpPr txBox="1"/>
          <p:nvPr/>
        </p:nvSpPr>
        <p:spPr>
          <a:xfrm>
            <a:off x="8033791" y="5117885"/>
            <a:ext cx="265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Transient/vulnerable people within community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C96C6-0918-4510-A0C2-31B3D7CC57D5}"/>
              </a:ext>
            </a:extLst>
          </p:cNvPr>
          <p:cNvSpPr txBox="1"/>
          <p:nvPr/>
        </p:nvSpPr>
        <p:spPr>
          <a:xfrm>
            <a:off x="6494667" y="2930127"/>
            <a:ext cx="218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Staying in hostels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C646BD-5F8E-4A49-A63D-FAF84FCC21EF}"/>
              </a:ext>
            </a:extLst>
          </p:cNvPr>
          <p:cNvSpPr/>
          <p:nvPr/>
        </p:nvSpPr>
        <p:spPr>
          <a:xfrm>
            <a:off x="4883726" y="4370239"/>
            <a:ext cx="325583" cy="1206217"/>
          </a:xfrm>
          <a:custGeom>
            <a:avLst/>
            <a:gdLst>
              <a:gd name="connsiteX0" fmla="*/ 131618 w 193964"/>
              <a:gd name="connsiteY0" fmla="*/ 0 h 775855"/>
              <a:gd name="connsiteX1" fmla="*/ 145473 w 193964"/>
              <a:gd name="connsiteY1" fmla="*/ 228600 h 775855"/>
              <a:gd name="connsiteX2" fmla="*/ 159328 w 193964"/>
              <a:gd name="connsiteY2" fmla="*/ 249382 h 775855"/>
              <a:gd name="connsiteX3" fmla="*/ 193964 w 193964"/>
              <a:gd name="connsiteY3" fmla="*/ 297873 h 775855"/>
              <a:gd name="connsiteX4" fmla="*/ 159328 w 193964"/>
              <a:gd name="connsiteY4" fmla="*/ 374073 h 775855"/>
              <a:gd name="connsiteX5" fmla="*/ 131618 w 193964"/>
              <a:gd name="connsiteY5" fmla="*/ 387927 h 775855"/>
              <a:gd name="connsiteX6" fmla="*/ 110837 w 193964"/>
              <a:gd name="connsiteY6" fmla="*/ 401782 h 775855"/>
              <a:gd name="connsiteX7" fmla="*/ 90055 w 193964"/>
              <a:gd name="connsiteY7" fmla="*/ 422564 h 775855"/>
              <a:gd name="connsiteX8" fmla="*/ 62346 w 193964"/>
              <a:gd name="connsiteY8" fmla="*/ 464127 h 775855"/>
              <a:gd name="connsiteX9" fmla="*/ 55418 w 193964"/>
              <a:gd name="connsiteY9" fmla="*/ 498764 h 775855"/>
              <a:gd name="connsiteX10" fmla="*/ 41564 w 193964"/>
              <a:gd name="connsiteY10" fmla="*/ 644236 h 775855"/>
              <a:gd name="connsiteX11" fmla="*/ 27709 w 193964"/>
              <a:gd name="connsiteY11" fmla="*/ 678873 h 775855"/>
              <a:gd name="connsiteX12" fmla="*/ 6928 w 193964"/>
              <a:gd name="connsiteY12" fmla="*/ 755073 h 775855"/>
              <a:gd name="connsiteX13" fmla="*/ 0 w 193964"/>
              <a:gd name="connsiteY13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964" h="775855">
                <a:moveTo>
                  <a:pt x="131618" y="0"/>
                </a:moveTo>
                <a:cubicBezTo>
                  <a:pt x="136236" y="76200"/>
                  <a:pt x="137042" y="152727"/>
                  <a:pt x="145473" y="228600"/>
                </a:cubicBezTo>
                <a:cubicBezTo>
                  <a:pt x="146392" y="236875"/>
                  <a:pt x="154489" y="242607"/>
                  <a:pt x="159328" y="249382"/>
                </a:cubicBezTo>
                <a:cubicBezTo>
                  <a:pt x="202290" y="309529"/>
                  <a:pt x="161312" y="248896"/>
                  <a:pt x="193964" y="297873"/>
                </a:cubicBezTo>
                <a:cubicBezTo>
                  <a:pt x="185037" y="329118"/>
                  <a:pt x="184633" y="352384"/>
                  <a:pt x="159328" y="374073"/>
                </a:cubicBezTo>
                <a:cubicBezTo>
                  <a:pt x="151487" y="380793"/>
                  <a:pt x="140584" y="382804"/>
                  <a:pt x="131618" y="387927"/>
                </a:cubicBezTo>
                <a:cubicBezTo>
                  <a:pt x="124390" y="392058"/>
                  <a:pt x="117233" y="396452"/>
                  <a:pt x="110837" y="401782"/>
                </a:cubicBezTo>
                <a:cubicBezTo>
                  <a:pt x="103311" y="408054"/>
                  <a:pt x="96070" y="414831"/>
                  <a:pt x="90055" y="422564"/>
                </a:cubicBezTo>
                <a:cubicBezTo>
                  <a:pt x="79832" y="435707"/>
                  <a:pt x="62346" y="464127"/>
                  <a:pt x="62346" y="464127"/>
                </a:cubicBezTo>
                <a:cubicBezTo>
                  <a:pt x="60037" y="475673"/>
                  <a:pt x="56590" y="487048"/>
                  <a:pt x="55418" y="498764"/>
                </a:cubicBezTo>
                <a:cubicBezTo>
                  <a:pt x="52854" y="524402"/>
                  <a:pt x="52054" y="605772"/>
                  <a:pt x="41564" y="644236"/>
                </a:cubicBezTo>
                <a:cubicBezTo>
                  <a:pt x="38292" y="656233"/>
                  <a:pt x="31959" y="667187"/>
                  <a:pt x="27709" y="678873"/>
                </a:cubicBezTo>
                <a:cubicBezTo>
                  <a:pt x="3929" y="744268"/>
                  <a:pt x="21720" y="695907"/>
                  <a:pt x="6928" y="755073"/>
                </a:cubicBezTo>
                <a:cubicBezTo>
                  <a:pt x="5157" y="762157"/>
                  <a:pt x="0" y="775855"/>
                  <a:pt x="0" y="775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DD68A4-B89D-42EA-9F57-9EFC647FF4A1}"/>
              </a:ext>
            </a:extLst>
          </p:cNvPr>
          <p:cNvSpPr/>
          <p:nvPr/>
        </p:nvSpPr>
        <p:spPr>
          <a:xfrm>
            <a:off x="7259782" y="4094018"/>
            <a:ext cx="678977" cy="2015837"/>
          </a:xfrm>
          <a:custGeom>
            <a:avLst/>
            <a:gdLst>
              <a:gd name="connsiteX0" fmla="*/ 0 w 187141"/>
              <a:gd name="connsiteY0" fmla="*/ 0 h 1122219"/>
              <a:gd name="connsiteX1" fmla="*/ 27709 w 187141"/>
              <a:gd name="connsiteY1" fmla="*/ 41564 h 1122219"/>
              <a:gd name="connsiteX2" fmla="*/ 55418 w 187141"/>
              <a:gd name="connsiteY2" fmla="*/ 90055 h 1122219"/>
              <a:gd name="connsiteX3" fmla="*/ 48491 w 187141"/>
              <a:gd name="connsiteY3" fmla="*/ 152400 h 1122219"/>
              <a:gd name="connsiteX4" fmla="*/ 20782 w 187141"/>
              <a:gd name="connsiteY4" fmla="*/ 207819 h 1122219"/>
              <a:gd name="connsiteX5" fmla="*/ 27709 w 187141"/>
              <a:gd name="connsiteY5" fmla="*/ 297873 h 1122219"/>
              <a:gd name="connsiteX6" fmla="*/ 55418 w 187141"/>
              <a:gd name="connsiteY6" fmla="*/ 374073 h 1122219"/>
              <a:gd name="connsiteX7" fmla="*/ 76200 w 187141"/>
              <a:gd name="connsiteY7" fmla="*/ 401782 h 1122219"/>
              <a:gd name="connsiteX8" fmla="*/ 110837 w 187141"/>
              <a:gd name="connsiteY8" fmla="*/ 450273 h 1122219"/>
              <a:gd name="connsiteX9" fmla="*/ 117764 w 187141"/>
              <a:gd name="connsiteY9" fmla="*/ 471055 h 1122219"/>
              <a:gd name="connsiteX10" fmla="*/ 138546 w 187141"/>
              <a:gd name="connsiteY10" fmla="*/ 505691 h 1122219"/>
              <a:gd name="connsiteX11" fmla="*/ 145473 w 187141"/>
              <a:gd name="connsiteY11" fmla="*/ 755073 h 1122219"/>
              <a:gd name="connsiteX12" fmla="*/ 152400 w 187141"/>
              <a:gd name="connsiteY12" fmla="*/ 775855 h 1122219"/>
              <a:gd name="connsiteX13" fmla="*/ 180109 w 187141"/>
              <a:gd name="connsiteY13" fmla="*/ 817419 h 1122219"/>
              <a:gd name="connsiteX14" fmla="*/ 187037 w 187141"/>
              <a:gd name="connsiteY14" fmla="*/ 858982 h 1122219"/>
              <a:gd name="connsiteX15" fmla="*/ 173182 w 187141"/>
              <a:gd name="connsiteY15" fmla="*/ 921328 h 1122219"/>
              <a:gd name="connsiteX16" fmla="*/ 152400 w 187141"/>
              <a:gd name="connsiteY16" fmla="*/ 942109 h 1122219"/>
              <a:gd name="connsiteX17" fmla="*/ 110837 w 187141"/>
              <a:gd name="connsiteY17" fmla="*/ 962891 h 1122219"/>
              <a:gd name="connsiteX18" fmla="*/ 90055 w 187141"/>
              <a:gd name="connsiteY18" fmla="*/ 976746 h 1122219"/>
              <a:gd name="connsiteX19" fmla="*/ 83127 w 187141"/>
              <a:gd name="connsiteY19" fmla="*/ 1011382 h 1122219"/>
              <a:gd name="connsiteX20" fmla="*/ 76200 w 187141"/>
              <a:gd name="connsiteY20" fmla="*/ 1032164 h 1122219"/>
              <a:gd name="connsiteX21" fmla="*/ 69273 w 187141"/>
              <a:gd name="connsiteY21" fmla="*/ 1066800 h 1122219"/>
              <a:gd name="connsiteX22" fmla="*/ 62346 w 187141"/>
              <a:gd name="connsiteY22" fmla="*/ 1087582 h 1122219"/>
              <a:gd name="connsiteX23" fmla="*/ 62346 w 187141"/>
              <a:gd name="connsiteY23" fmla="*/ 1122219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141" h="1122219">
                <a:moveTo>
                  <a:pt x="0" y="0"/>
                </a:moveTo>
                <a:cubicBezTo>
                  <a:pt x="9236" y="13855"/>
                  <a:pt x="19622" y="27008"/>
                  <a:pt x="27709" y="41564"/>
                </a:cubicBezTo>
                <a:cubicBezTo>
                  <a:pt x="65490" y="109569"/>
                  <a:pt x="-12752" y="-842"/>
                  <a:pt x="55418" y="90055"/>
                </a:cubicBezTo>
                <a:cubicBezTo>
                  <a:pt x="53109" y="110837"/>
                  <a:pt x="54391" y="132340"/>
                  <a:pt x="48491" y="152400"/>
                </a:cubicBezTo>
                <a:cubicBezTo>
                  <a:pt x="42663" y="172214"/>
                  <a:pt x="20782" y="207819"/>
                  <a:pt x="20782" y="207819"/>
                </a:cubicBezTo>
                <a:cubicBezTo>
                  <a:pt x="23091" y="237837"/>
                  <a:pt x="23013" y="268135"/>
                  <a:pt x="27709" y="297873"/>
                </a:cubicBezTo>
                <a:cubicBezTo>
                  <a:pt x="28921" y="305547"/>
                  <a:pt x="50254" y="364777"/>
                  <a:pt x="55418" y="374073"/>
                </a:cubicBezTo>
                <a:cubicBezTo>
                  <a:pt x="61025" y="384166"/>
                  <a:pt x="70593" y="391689"/>
                  <a:pt x="76200" y="401782"/>
                </a:cubicBezTo>
                <a:cubicBezTo>
                  <a:pt x="103614" y="451127"/>
                  <a:pt x="72700" y="424850"/>
                  <a:pt x="110837" y="450273"/>
                </a:cubicBezTo>
                <a:cubicBezTo>
                  <a:pt x="113146" y="457200"/>
                  <a:pt x="114498" y="464524"/>
                  <a:pt x="117764" y="471055"/>
                </a:cubicBezTo>
                <a:cubicBezTo>
                  <a:pt x="123785" y="483098"/>
                  <a:pt x="137239" y="492290"/>
                  <a:pt x="138546" y="505691"/>
                </a:cubicBezTo>
                <a:cubicBezTo>
                  <a:pt x="146621" y="588457"/>
                  <a:pt x="141214" y="672023"/>
                  <a:pt x="145473" y="755073"/>
                </a:cubicBezTo>
                <a:cubicBezTo>
                  <a:pt x="145847" y="762365"/>
                  <a:pt x="148854" y="769472"/>
                  <a:pt x="152400" y="775855"/>
                </a:cubicBezTo>
                <a:cubicBezTo>
                  <a:pt x="160486" y="790411"/>
                  <a:pt x="180109" y="817419"/>
                  <a:pt x="180109" y="817419"/>
                </a:cubicBezTo>
                <a:cubicBezTo>
                  <a:pt x="182418" y="831273"/>
                  <a:pt x="187971" y="844968"/>
                  <a:pt x="187037" y="858982"/>
                </a:cubicBezTo>
                <a:cubicBezTo>
                  <a:pt x="185621" y="880224"/>
                  <a:pt x="181370" y="901677"/>
                  <a:pt x="173182" y="921328"/>
                </a:cubicBezTo>
                <a:cubicBezTo>
                  <a:pt x="169414" y="930371"/>
                  <a:pt x="159926" y="935838"/>
                  <a:pt x="152400" y="942109"/>
                </a:cubicBezTo>
                <a:cubicBezTo>
                  <a:pt x="134494" y="957031"/>
                  <a:pt x="131666" y="955948"/>
                  <a:pt x="110837" y="962891"/>
                </a:cubicBezTo>
                <a:cubicBezTo>
                  <a:pt x="103910" y="967509"/>
                  <a:pt x="94186" y="969517"/>
                  <a:pt x="90055" y="976746"/>
                </a:cubicBezTo>
                <a:cubicBezTo>
                  <a:pt x="84213" y="986969"/>
                  <a:pt x="85983" y="999960"/>
                  <a:pt x="83127" y="1011382"/>
                </a:cubicBezTo>
                <a:cubicBezTo>
                  <a:pt x="81356" y="1018466"/>
                  <a:pt x="77971" y="1025080"/>
                  <a:pt x="76200" y="1032164"/>
                </a:cubicBezTo>
                <a:cubicBezTo>
                  <a:pt x="73344" y="1043586"/>
                  <a:pt x="72129" y="1055378"/>
                  <a:pt x="69273" y="1066800"/>
                </a:cubicBezTo>
                <a:cubicBezTo>
                  <a:pt x="67502" y="1073884"/>
                  <a:pt x="63252" y="1080336"/>
                  <a:pt x="62346" y="1087582"/>
                </a:cubicBezTo>
                <a:cubicBezTo>
                  <a:pt x="60914" y="1099039"/>
                  <a:pt x="62346" y="1110673"/>
                  <a:pt x="62346" y="11222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ACB506-D9D5-4D1D-ABF2-346631744F1E}"/>
              </a:ext>
            </a:extLst>
          </p:cNvPr>
          <p:cNvSpPr txBox="1"/>
          <p:nvPr/>
        </p:nvSpPr>
        <p:spPr>
          <a:xfrm>
            <a:off x="7859181" y="3939144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Sofa surfing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560E8D-0480-4B6C-B26B-E32BF7962CBB}"/>
              </a:ext>
            </a:extLst>
          </p:cNvPr>
          <p:cNvSpPr/>
          <p:nvPr/>
        </p:nvSpPr>
        <p:spPr>
          <a:xfrm>
            <a:off x="2570286" y="5147581"/>
            <a:ext cx="228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Staying with wider family &amp;  friends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849491-F1B8-4E50-836C-85B130F78561}"/>
              </a:ext>
            </a:extLst>
          </p:cNvPr>
          <p:cNvSpPr txBox="1"/>
          <p:nvPr/>
        </p:nvSpPr>
        <p:spPr>
          <a:xfrm>
            <a:off x="199104" y="5548286"/>
            <a:ext cx="128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Zero hours contracts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C68C2-62C3-46C8-8799-453C95C63730}"/>
              </a:ext>
            </a:extLst>
          </p:cNvPr>
          <p:cNvSpPr txBox="1"/>
          <p:nvPr/>
        </p:nvSpPr>
        <p:spPr>
          <a:xfrm>
            <a:off x="248458" y="3090517"/>
            <a:ext cx="167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Unaffordability of housing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24721D-F0CF-475C-8AF0-7088B5373E18}"/>
              </a:ext>
            </a:extLst>
          </p:cNvPr>
          <p:cNvSpPr txBox="1"/>
          <p:nvPr/>
        </p:nvSpPr>
        <p:spPr>
          <a:xfrm>
            <a:off x="199437" y="4103695"/>
            <a:ext cx="223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Benefit </a:t>
            </a:r>
          </a:p>
          <a:p>
            <a:r>
              <a:rPr lang="en-GB" b="1" dirty="0">
                <a:solidFill>
                  <a:srgbClr val="002060"/>
                </a:solidFill>
              </a:rPr>
              <a:t>problems </a:t>
            </a:r>
          </a:p>
          <a:p>
            <a:r>
              <a:rPr lang="en-GB" b="1" dirty="0">
                <a:solidFill>
                  <a:srgbClr val="002060"/>
                </a:solidFill>
              </a:rPr>
              <a:t>/ Universal </a:t>
            </a:r>
          </a:p>
          <a:p>
            <a:r>
              <a:rPr lang="en-GB" b="1" dirty="0">
                <a:solidFill>
                  <a:srgbClr val="002060"/>
                </a:solidFill>
              </a:rPr>
              <a:t>Credit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7AFF32-4D69-49A3-AF9D-6EC38DB2342F}"/>
              </a:ext>
            </a:extLst>
          </p:cNvPr>
          <p:cNvSpPr txBox="1"/>
          <p:nvPr/>
        </p:nvSpPr>
        <p:spPr>
          <a:xfrm>
            <a:off x="1600200" y="6226131"/>
            <a:ext cx="201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Austerity and cuts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AB1E6E-F7B3-4DCB-BAAD-FAF7B137798E}"/>
              </a:ext>
            </a:extLst>
          </p:cNvPr>
          <p:cNvSpPr txBox="1"/>
          <p:nvPr/>
        </p:nvSpPr>
        <p:spPr>
          <a:xfrm>
            <a:off x="3809039" y="5896189"/>
            <a:ext cx="156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Immigration</a:t>
            </a:r>
            <a:r>
              <a:rPr lang="en-GB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32429A-F8EB-40A8-97E2-2E7456AE2FAB}"/>
              </a:ext>
            </a:extLst>
          </p:cNvPr>
          <p:cNvSpPr txBox="1"/>
          <p:nvPr/>
        </p:nvSpPr>
        <p:spPr>
          <a:xfrm>
            <a:off x="10824712" y="5912853"/>
            <a:ext cx="156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Family breakdown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4827A-FE37-44AC-B7E7-B0871D4BF3CC}"/>
              </a:ext>
            </a:extLst>
          </p:cNvPr>
          <p:cNvSpPr txBox="1"/>
          <p:nvPr/>
        </p:nvSpPr>
        <p:spPr>
          <a:xfrm>
            <a:off x="7705203" y="6157672"/>
            <a:ext cx="156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Mental health problems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A9C4B1-7C9A-445E-9196-9D5DF35BC1EC}"/>
              </a:ext>
            </a:extLst>
          </p:cNvPr>
          <p:cNvSpPr/>
          <p:nvPr/>
        </p:nvSpPr>
        <p:spPr>
          <a:xfrm>
            <a:off x="4024746" y="211478"/>
            <a:ext cx="4384964" cy="2581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0F1DFF-CE77-46D8-99DB-338275F79004}"/>
              </a:ext>
            </a:extLst>
          </p:cNvPr>
          <p:cNvSpPr txBox="1"/>
          <p:nvPr/>
        </p:nvSpPr>
        <p:spPr>
          <a:xfrm>
            <a:off x="10909803" y="3706353"/>
            <a:ext cx="128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Social isolation / loneliness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41864B-D99B-4AD4-9128-70D832E6A107}"/>
              </a:ext>
            </a:extLst>
          </p:cNvPr>
          <p:cNvSpPr txBox="1"/>
          <p:nvPr/>
        </p:nvSpPr>
        <p:spPr>
          <a:xfrm>
            <a:off x="9975273" y="3015435"/>
            <a:ext cx="156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Low personal resilience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9CAE51-1CC6-483F-AABC-1ADFEF9D1629}"/>
              </a:ext>
            </a:extLst>
          </p:cNvPr>
          <p:cNvSpPr txBox="1"/>
          <p:nvPr/>
        </p:nvSpPr>
        <p:spPr>
          <a:xfrm>
            <a:off x="9421091" y="6280883"/>
            <a:ext cx="12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Addictions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8A24DA-9D5C-448A-AC21-1A77B13A6ACF}"/>
              </a:ext>
            </a:extLst>
          </p:cNvPr>
          <p:cNvSpPr txBox="1"/>
          <p:nvPr/>
        </p:nvSpPr>
        <p:spPr>
          <a:xfrm>
            <a:off x="4397214" y="6365547"/>
            <a:ext cx="30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Underinvestment in housing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DBD33C-0DE9-4240-B0D9-BFC998B26C97}"/>
              </a:ext>
            </a:extLst>
          </p:cNvPr>
          <p:cNvSpPr txBox="1"/>
          <p:nvPr/>
        </p:nvSpPr>
        <p:spPr>
          <a:xfrm>
            <a:off x="11018098" y="4922466"/>
            <a:ext cx="128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Abuse &amp; trauma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61A1-DD51-4909-ADDA-3DE0162244C1}"/>
              </a:ext>
            </a:extLst>
          </p:cNvPr>
          <p:cNvSpPr txBox="1"/>
          <p:nvPr/>
        </p:nvSpPr>
        <p:spPr>
          <a:xfrm>
            <a:off x="288468" y="196116"/>
            <a:ext cx="35928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/>
              <a:t>Homeless iceberg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E5180F-9610-45EC-957E-094FF2139F1E}"/>
              </a:ext>
            </a:extLst>
          </p:cNvPr>
          <p:cNvSpPr txBox="1"/>
          <p:nvPr/>
        </p:nvSpPr>
        <p:spPr>
          <a:xfrm>
            <a:off x="730828" y="2369296"/>
            <a:ext cx="2791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  <a:highlight>
                  <a:srgbClr val="0000FF"/>
                </a:highlight>
              </a:rPr>
              <a:t>Visibility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AC27E-DB4E-4497-88BF-0136141F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240" y="2284041"/>
            <a:ext cx="289585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9D7CB-0443-4C34-0BD9-B90768E61FD1}"/>
              </a:ext>
            </a:extLst>
          </p:cNvPr>
          <p:cNvSpPr txBox="1"/>
          <p:nvPr/>
        </p:nvSpPr>
        <p:spPr>
          <a:xfrm>
            <a:off x="586154" y="890954"/>
            <a:ext cx="1086614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/>
              <a:t>Three opportunities</a:t>
            </a:r>
          </a:p>
          <a:p>
            <a:endParaRPr lang="en-GB" sz="5500" dirty="0"/>
          </a:p>
          <a:p>
            <a:pPr marL="342900" indent="-342900">
              <a:buAutoNum type="arabicParenR"/>
            </a:pPr>
            <a:r>
              <a:rPr lang="en-GB" sz="5500" dirty="0"/>
              <a:t> Harnessing the power of faith</a:t>
            </a:r>
          </a:p>
          <a:p>
            <a:pPr marL="342900" indent="-342900">
              <a:buAutoNum type="arabicParenR"/>
            </a:pPr>
            <a:r>
              <a:rPr lang="en-GB" sz="5500" dirty="0"/>
              <a:t> Creative and holistic responses </a:t>
            </a:r>
          </a:p>
          <a:p>
            <a:pPr marL="342900" indent="-342900">
              <a:buAutoNum type="arabicParenR"/>
            </a:pPr>
            <a:r>
              <a:rPr lang="en-GB" sz="5500" dirty="0"/>
              <a:t> More unity &amp; coherent pathway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28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3">
            <a:extLst>
              <a:ext uri="{FF2B5EF4-FFF2-40B4-BE49-F238E27FC236}">
                <a16:creationId xmlns:a16="http://schemas.microsoft.com/office/drawing/2014/main" id="{679CD24A-FB7D-42BC-9463-1EF27DC2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008" y="594041"/>
            <a:ext cx="4378106" cy="35392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3" name="Oval 4">
            <a:extLst>
              <a:ext uri="{FF2B5EF4-FFF2-40B4-BE49-F238E27FC236}">
                <a16:creationId xmlns:a16="http://schemas.microsoft.com/office/drawing/2014/main" id="{FFDB0788-3723-4432-9EA4-935039BF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495" y="2850241"/>
            <a:ext cx="4378106" cy="36659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1B350636-9D5A-4D95-A65B-FA54C840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252" y="594041"/>
            <a:ext cx="4487680" cy="353925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54347947-5047-43C0-966D-21577265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93" y="860367"/>
            <a:ext cx="27834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Poverty of </a:t>
            </a: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resources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E16822C6-44A4-450F-AE99-94CB50D1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890" y="4090371"/>
            <a:ext cx="25098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Poverty of </a:t>
            </a: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identity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38505D16-B2E2-475C-8736-B77BF718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021" y="898265"/>
            <a:ext cx="34370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Poverty of </a:t>
            </a:r>
            <a:r>
              <a:rPr kumimoji="0" lang="en-GB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relationships</a:t>
            </a:r>
            <a:endParaRPr kumimoji="0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FCC53-8487-77BB-C017-382DE01308E8}"/>
              </a:ext>
            </a:extLst>
          </p:cNvPr>
          <p:cNvSpPr txBox="1"/>
          <p:nvPr/>
        </p:nvSpPr>
        <p:spPr>
          <a:xfrm>
            <a:off x="2104008" y="1820095"/>
            <a:ext cx="30598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Justice &amp; generosity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DF5C0-EDE6-30EA-74EC-4392DF102DA7}"/>
              </a:ext>
            </a:extLst>
          </p:cNvPr>
          <p:cNvSpPr txBox="1"/>
          <p:nvPr/>
        </p:nvSpPr>
        <p:spPr>
          <a:xfrm>
            <a:off x="6794668" y="1874998"/>
            <a:ext cx="3204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u="sng" dirty="0">
                <a:solidFill>
                  <a:srgbClr val="4472C4"/>
                </a:solidFill>
                <a:latin typeface="Rockwell" panose="02060603020205020403" pitchFamily="18" charset="0"/>
              </a:rPr>
              <a:t>M</a:t>
            </a:r>
            <a:r>
              <a:rPr kumimoji="0" lang="en-GB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ercy</a:t>
            </a:r>
            <a:r>
              <a:rPr kumimoji="0" lang="en-G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&amp; compassion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4A958-3F86-A43A-014D-786711E4992C}"/>
              </a:ext>
            </a:extLst>
          </p:cNvPr>
          <p:cNvSpPr txBox="1"/>
          <p:nvPr/>
        </p:nvSpPr>
        <p:spPr>
          <a:xfrm>
            <a:off x="4293061" y="5018915"/>
            <a:ext cx="38365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Humility &amp; faith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368EC7-0586-9E28-3678-082E9DD1E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17"/>
          <a:stretch/>
        </p:blipFill>
        <p:spPr>
          <a:xfrm>
            <a:off x="-3027" y="1316646"/>
            <a:ext cx="4744709" cy="1917350"/>
          </a:xfrm>
          <a:prstGeom prst="rect">
            <a:avLst/>
          </a:prstGeom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BB951B-42E3-6888-7535-D173F3748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" r="72868"/>
          <a:stretch/>
        </p:blipFill>
        <p:spPr>
          <a:xfrm>
            <a:off x="123054" y="4014298"/>
            <a:ext cx="4492546" cy="1447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2BD199-758E-C8B7-91F9-75FAF459C93C}"/>
              </a:ext>
            </a:extLst>
          </p:cNvPr>
          <p:cNvSpPr txBox="1"/>
          <p:nvPr/>
        </p:nvSpPr>
        <p:spPr>
          <a:xfrm>
            <a:off x="4741682" y="1918067"/>
            <a:ext cx="3889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+mj-lt"/>
              </a:rPr>
              <a:t>Every Church lovingly making a home for people who have been homeless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471FF-79B5-7FC8-2BE0-987E77959A3B}"/>
              </a:ext>
            </a:extLst>
          </p:cNvPr>
          <p:cNvSpPr txBox="1"/>
          <p:nvPr/>
        </p:nvSpPr>
        <p:spPr>
          <a:xfrm>
            <a:off x="4741682" y="3707501"/>
            <a:ext cx="4090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To mobilise, unite and unleash Christian prayer, investments, donations and relationships to fight the injustice of homelessness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162A-8E82-409E-89E5-4FB5D64A2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765" y="2218561"/>
            <a:ext cx="3310333" cy="3557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A62F8-5736-3BC1-0957-D00A94AB4408}"/>
              </a:ext>
            </a:extLst>
          </p:cNvPr>
          <p:cNvSpPr txBox="1"/>
          <p:nvPr/>
        </p:nvSpPr>
        <p:spPr>
          <a:xfrm>
            <a:off x="225811" y="344985"/>
            <a:ext cx="82491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2) Creative and holistic responses </a:t>
            </a:r>
          </a:p>
        </p:txBody>
      </p:sp>
    </p:spTree>
    <p:extLst>
      <p:ext uri="{BB962C8B-B14F-4D97-AF65-F5344CB8AC3E}">
        <p14:creationId xmlns:p14="http://schemas.microsoft.com/office/powerpoint/2010/main" val="3667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3">
            <a:extLst>
              <a:ext uri="{FF2B5EF4-FFF2-40B4-BE49-F238E27FC236}">
                <a16:creationId xmlns:a16="http://schemas.microsoft.com/office/drawing/2014/main" id="{679CD24A-FB7D-42BC-9463-1EF27DC2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276" y="410307"/>
            <a:ext cx="4369424" cy="36643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3" name="Oval 4">
            <a:extLst>
              <a:ext uri="{FF2B5EF4-FFF2-40B4-BE49-F238E27FC236}">
                <a16:creationId xmlns:a16="http://schemas.microsoft.com/office/drawing/2014/main" id="{FFDB0788-3723-4432-9EA4-935039BF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73" y="2811884"/>
            <a:ext cx="4369424" cy="378266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1B350636-9D5A-4D95-A65B-FA54C840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836" y="410307"/>
            <a:ext cx="4369425" cy="36643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54347947-5047-43C0-966D-21577265F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870" y="552515"/>
            <a:ext cx="27834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u="sng" dirty="0">
                <a:solidFill>
                  <a:srgbClr val="FF0000"/>
                </a:solidFill>
                <a:latin typeface="Rockwell" panose="02060603020205020403" pitchFamily="18" charset="0"/>
              </a:rPr>
              <a:t>New resources</a:t>
            </a:r>
            <a:endParaRPr lang="en-US" altLang="en-US" sz="4000" b="1" u="sng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E16822C6-44A4-450F-AE99-94CB50D1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844" y="3868548"/>
            <a:ext cx="25098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u="sng" dirty="0">
                <a:solidFill>
                  <a:srgbClr val="00B050"/>
                </a:solidFill>
                <a:latin typeface="Rockwell" panose="02060603020205020403" pitchFamily="18" charset="0"/>
              </a:rPr>
              <a:t>New identity</a:t>
            </a:r>
            <a:endParaRPr lang="en-US" altLang="en-US" sz="4000" b="1" u="sng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38505D16-B2E2-475C-8736-B77BF718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633" y="583292"/>
            <a:ext cx="34845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800" b="1" u="sng" dirty="0">
                <a:solidFill>
                  <a:schemeClr val="accent1"/>
                </a:solidFill>
                <a:latin typeface="Rockwell" panose="02060603020205020403" pitchFamily="18" charset="0"/>
              </a:rPr>
              <a:t>New relationships</a:t>
            </a:r>
            <a:endParaRPr lang="en-US" altLang="en-US" sz="38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B5C55F-05D5-D692-2C1E-E8B72B6A2F08}"/>
              </a:ext>
            </a:extLst>
          </p:cNvPr>
          <p:cNvSpPr txBox="1"/>
          <p:nvPr/>
        </p:nvSpPr>
        <p:spPr>
          <a:xfrm>
            <a:off x="2183614" y="1917008"/>
            <a:ext cx="2896738" cy="12464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Quality house, refurbed, equipped, affordable rent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1ECB8-62BA-AA3F-0CC9-2761CC85953C}"/>
              </a:ext>
            </a:extLst>
          </p:cNvPr>
          <p:cNvSpPr txBox="1"/>
          <p:nvPr/>
        </p:nvSpPr>
        <p:spPr>
          <a:xfrm>
            <a:off x="6273177" y="1875954"/>
            <a:ext cx="3130223" cy="12464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500" b="1" dirty="0">
                <a:solidFill>
                  <a:schemeClr val="bg1"/>
                </a:solidFill>
              </a:rPr>
              <a:t>Friendship &amp; Support, connection to church &amp; community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46689-9FD5-2BFC-F01B-CC73B32A0D60}"/>
              </a:ext>
            </a:extLst>
          </p:cNvPr>
          <p:cNvSpPr txBox="1"/>
          <p:nvPr/>
        </p:nvSpPr>
        <p:spPr>
          <a:xfrm>
            <a:off x="4172409" y="5191987"/>
            <a:ext cx="3388976" cy="124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</a:rPr>
              <a:t>Empowerment in recovery, work, serving, faith in community 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/>
      <p:bldP spid="27656" grpId="0"/>
      <p:bldP spid="27657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73D900E7A543BC33189B6049FB5B" ma:contentTypeVersion="13" ma:contentTypeDescription="Create a new document." ma:contentTypeScope="" ma:versionID="f3411f1bc8f7b5866db8bc4866902235">
  <xsd:schema xmlns:xsd="http://www.w3.org/2001/XMLSchema" xmlns:xs="http://www.w3.org/2001/XMLSchema" xmlns:p="http://schemas.microsoft.com/office/2006/metadata/properties" xmlns:ns3="39ebd40c-6560-4b68-b582-5c2afbc37499" xmlns:ns4="3af078b7-2790-4b6a-bce6-e9eabb4cbe6c" targetNamespace="http://schemas.microsoft.com/office/2006/metadata/properties" ma:root="true" ma:fieldsID="657b2489fe2f6f61c23af76b11120f71" ns3:_="" ns4:_="">
    <xsd:import namespace="39ebd40c-6560-4b68-b582-5c2afbc37499"/>
    <xsd:import namespace="3af078b7-2790-4b6a-bce6-e9eabb4cbe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bd40c-6560-4b68-b582-5c2afbc37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078b7-2790-4b6a-bce6-e9eabb4cb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A2EF4F-8CAD-4286-B709-9561B645F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bd40c-6560-4b68-b582-5c2afbc37499"/>
    <ds:schemaRef ds:uri="3af078b7-2790-4b6a-bce6-e9eabb4cb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F522EF-1A72-44D2-B681-A1902C1126E5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39ebd40c-6560-4b68-b582-5c2afbc37499"/>
    <ds:schemaRef ds:uri="http://schemas.microsoft.com/office/infopath/2007/PartnerControls"/>
    <ds:schemaRef ds:uri="http://schemas.openxmlformats.org/package/2006/metadata/core-properties"/>
    <ds:schemaRef ds:uri="3af078b7-2790-4b6a-bce6-e9eabb4cbe6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578786-A420-44F3-9C82-DEA45D3C2B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429</Words>
  <Application>Microsoft Office PowerPoint</Application>
  <PresentationFormat>Widescreen</PresentationFormat>
  <Paragraphs>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Kuhrt</dc:creator>
  <cp:lastModifiedBy>Leanne Harwood</cp:lastModifiedBy>
  <cp:revision>20</cp:revision>
  <dcterms:created xsi:type="dcterms:W3CDTF">2019-02-15T08:36:28Z</dcterms:created>
  <dcterms:modified xsi:type="dcterms:W3CDTF">2023-12-05T10:28:11Z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0x01010048C173D900E7A543BC33189B6049FB5B</vt:lpwstr>
  </property>
</Properties>
</file>