
<file path=[Content_Types].xml><?xml version="1.0" encoding="utf-8"?>
<Types xmlns="http://schemas.openxmlformats.org/package/2006/content-types">
  <Default Extension="jfif" ContentType="image/jpe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FA98DB-F0EC-4313-86B3-7FE5E61838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229294-267A-44CC-8DC2-258E71D32C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E26A6E-FA47-4180-85BA-8C4AA08D6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12577-6129-4857-8448-55D9E6A90AAD}" type="datetimeFigureOut">
              <a:rPr lang="en-GB" smtClean="0"/>
              <a:t>05/12/2023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481B18-3A29-43EA-B1C9-74CA628D2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38754E-1480-459A-BC0B-C0827F3D2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2ACF5-3BDE-4DE6-8B0C-F9BD201A8E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023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338A4-15F9-4C4E-BE3E-798E09718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4DD317-9738-4405-A338-5D366C1F40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EE9646-1042-4D9F-AD17-E84922C79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12577-6129-4857-8448-55D9E6A90AAD}" type="datetimeFigureOut">
              <a:rPr lang="en-GB" smtClean="0"/>
              <a:t>05/12/2023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FFD8B-A683-42B0-8516-260455AC6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D97EB1-D9C2-4FF6-B053-32E5D1481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2ACF5-3BDE-4DE6-8B0C-F9BD201A8E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279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11245ED-72B2-44A9-B86F-2C3C71F13A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632A2F-9127-44A1-89AB-AA589E468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DABA6C-EE19-45B1-BFA9-ED57050260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12577-6129-4857-8448-55D9E6A90AAD}" type="datetimeFigureOut">
              <a:rPr lang="en-GB" smtClean="0"/>
              <a:t>05/12/2023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A1CFFE-9BC2-4E79-81D7-ECEA334D6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8C4B96-1684-4062-A92E-09476FE3E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2ACF5-3BDE-4DE6-8B0C-F9BD201A8E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426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C834CC-968D-4D8D-B3C4-5ECA64844A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8CE8EF-BCEA-4410-A6F8-5113903D77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3695CD-B362-4E16-A992-EA62AD24A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12577-6129-4857-8448-55D9E6A90AAD}" type="datetimeFigureOut">
              <a:rPr lang="en-GB" smtClean="0"/>
              <a:t>05/12/2023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568BCE-72A8-44DB-B02F-570C9A2EB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0B69F2-432B-4591-B5C8-8405AD0B3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2ACF5-3BDE-4DE6-8B0C-F9BD201A8E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1453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8CAC0E-FA35-4E6E-9B88-07DBA04803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2E2E4A-4507-4C38-B6D3-BEF3022561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577A2E-325C-43E2-963A-884366E95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12577-6129-4857-8448-55D9E6A90AAD}" type="datetimeFigureOut">
              <a:rPr lang="en-GB" smtClean="0"/>
              <a:t>05/12/2023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7F329F-3856-40CC-B8F5-97D2F67B7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C9ED21-4792-4457-AE5A-749C62F34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2ACF5-3BDE-4DE6-8B0C-F9BD201A8E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0116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7DD695-B464-4287-A420-13EB32AC9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D313AE-0C24-43CD-9C4C-5168640DFB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0383F2-F44D-49F0-8F27-00FE56A38D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D269F6-2312-4395-9096-E3363439A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12577-6129-4857-8448-55D9E6A90AAD}" type="datetimeFigureOut">
              <a:rPr lang="en-GB" smtClean="0"/>
              <a:t>05/12/2023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EF77DF-46AD-4048-B8DE-604184CBB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A7378F-A12D-4387-85F1-8318A834E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2ACF5-3BDE-4DE6-8B0C-F9BD201A8E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598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78590-77BC-4793-A661-391A2258B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51ACC3-34F3-42FB-AA3B-5D82EEE54C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903855-E5F4-4821-9138-A9176EBF16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B44244-A350-4C7A-A64B-8D1B533288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D11777-788E-48D4-94C1-D730C371ED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ADE894-63B1-4F02-B688-D40981650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12577-6129-4857-8448-55D9E6A90AAD}" type="datetimeFigureOut">
              <a:rPr lang="en-GB" smtClean="0"/>
              <a:t>05/12/2023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1E93A-DBEC-4FC5-86F3-3F02B086D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30FE34A-E272-411E-9810-7A5D0792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2ACF5-3BDE-4DE6-8B0C-F9BD201A8E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8678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01C17F-E529-4F30-9014-3D66DEEC0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5032C3-1E4D-45F0-BD45-B70BA9F4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12577-6129-4857-8448-55D9E6A90AAD}" type="datetimeFigureOut">
              <a:rPr lang="en-GB" smtClean="0"/>
              <a:t>05/12/2023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0B975B-F929-4960-8C8C-80B6BEDE7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5423B5-A63C-4470-87AB-FD75157E8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2ACF5-3BDE-4DE6-8B0C-F9BD201A8E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0380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886028-FF73-46BA-A7ED-3D7B74BAF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12577-6129-4857-8448-55D9E6A90AAD}" type="datetimeFigureOut">
              <a:rPr lang="en-GB" smtClean="0"/>
              <a:t>05/12/2023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6B2C3C-E247-4336-A064-238903577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24E5EA-1740-4B01-9F80-DB52A8DFD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2ACF5-3BDE-4DE6-8B0C-F9BD201A8E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107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65A398-B518-4FB4-92F2-C7A99FB82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576179-1693-40DD-A8FD-FABB27D373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0610F6-DAE4-46DA-83D2-1A374368F2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58B4CC-CC6B-4728-B3DE-7420DFD7F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12577-6129-4857-8448-55D9E6A90AAD}" type="datetimeFigureOut">
              <a:rPr lang="en-GB" smtClean="0"/>
              <a:t>05/12/2023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7C48A2-6703-4195-95B0-12A322C1E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71F28E-6CD0-4424-800D-E69C0E401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2ACF5-3BDE-4DE6-8B0C-F9BD201A8E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5480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9B9460-9A9B-44FD-B1A4-C83CDCEF1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B86657E-07A9-4170-B2C4-414F8BB408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E61BAF-5C5A-44B3-8EA1-82C0FE62E9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1F0D14-8DCE-477D-8947-483D54D57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12577-6129-4857-8448-55D9E6A90AAD}" type="datetimeFigureOut">
              <a:rPr lang="en-GB" smtClean="0"/>
              <a:t>05/12/2023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776007-CA31-4BBF-879C-43325616E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CCD5EA-27B9-4247-89C4-C9F603510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2ACF5-3BDE-4DE6-8B0C-F9BD201A8E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68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f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1787127-9629-441F-B464-974A264AAB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550868-4D0A-4442-9E37-CA75E35D9B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787A15-C4CC-4109-A4A8-44CF8A0BFA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912577-6129-4857-8448-55D9E6A90AAD}" type="datetimeFigureOut">
              <a:rPr lang="en-GB" smtClean="0"/>
              <a:t>05/12/2023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EBB6FA-849D-46BC-A33E-C98322F5E4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73DF03-579B-4A3E-80C6-9720D4E0A5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82ACF5-3BDE-4DE6-8B0C-F9BD201A8E21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A red and white sign with white text&#10;&#10;Description automatically generated">
            <a:extLst>
              <a:ext uri="{FF2B5EF4-FFF2-40B4-BE49-F238E27FC236}">
                <a16:creationId xmlns:a16="http://schemas.microsoft.com/office/drawing/2014/main" id="{8C3B4AA2-9DA6-EE3A-865B-9DAECC46DD1B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8084" y="136525"/>
            <a:ext cx="2556307" cy="1348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549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8D3A0-1957-4709-FFCC-5686E8FB4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550630-2776-AD06-4707-AAA664A6F9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E0BE1C8-E1DD-3DD2-E9DE-E1684700E1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467" y="121252"/>
            <a:ext cx="11755065" cy="661549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55BA846-E89D-A196-DDA9-85EEE4C3015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4892" r="13287"/>
          <a:stretch/>
        </p:blipFill>
        <p:spPr>
          <a:xfrm>
            <a:off x="10257691" y="4148093"/>
            <a:ext cx="1715841" cy="158261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DDA5A43-F162-6FB7-C2D0-E2382B4066B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923" t="23846" r="14308" b="22160"/>
          <a:stretch/>
        </p:blipFill>
        <p:spPr>
          <a:xfrm>
            <a:off x="8651630" y="3222806"/>
            <a:ext cx="2702169" cy="103082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72E2E48-00D4-D75A-FD07-D0EFA2A4A5E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23385" y="5691820"/>
            <a:ext cx="3473143" cy="124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8268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Leanne Harwood</dc:creator>
  <cp:lastModifiedBy>Leanne Harwood</cp:lastModifiedBy>
  <cp:revision>1</cp:revision>
  <dcterms:created xsi:type="dcterms:W3CDTF">2023-12-05T10:25:57Z</dcterms:created>
  <dcterms:modified xsi:type="dcterms:W3CDTF">2023-12-05T10:29:12Z</dcterms:modified>
</cp:coreProperties>
</file>