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76" r:id="rId3"/>
    <p:sldId id="269" r:id="rId4"/>
    <p:sldId id="270" r:id="rId5"/>
    <p:sldId id="272" r:id="rId6"/>
    <p:sldId id="273" r:id="rId7"/>
    <p:sldId id="27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8C1B3-CC99-A545-B82E-5A32068BBCE2}" v="1" dt="2023-11-21T14:55:08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9" autoAdjust="0"/>
    <p:restoredTop sz="67581"/>
  </p:normalViewPr>
  <p:slideViewPr>
    <p:cSldViewPr snapToGrid="0">
      <p:cViewPr varScale="1">
        <p:scale>
          <a:sx n="70" d="100"/>
          <a:sy n="7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Baldry" userId="67042a421db7e7a9" providerId="LiveId" clId="{C208C1B3-CC99-A545-B82E-5A32068BBCE2}"/>
    <pc:docChg chg="custSel addSld delSld modSld">
      <pc:chgData name="Jemma Baldry" userId="67042a421db7e7a9" providerId="LiveId" clId="{C208C1B3-CC99-A545-B82E-5A32068BBCE2}" dt="2023-11-21T14:55:13.459" v="7" actId="26606"/>
      <pc:docMkLst>
        <pc:docMk/>
      </pc:docMkLst>
      <pc:sldChg chg="del">
        <pc:chgData name="Jemma Baldry" userId="67042a421db7e7a9" providerId="LiveId" clId="{C208C1B3-CC99-A545-B82E-5A32068BBCE2}" dt="2023-11-21T14:49:46.232" v="0" actId="2696"/>
        <pc:sldMkLst>
          <pc:docMk/>
          <pc:sldMk cId="859362576" sldId="262"/>
        </pc:sldMkLst>
      </pc:sldChg>
      <pc:sldChg chg="del">
        <pc:chgData name="Jemma Baldry" userId="67042a421db7e7a9" providerId="LiveId" clId="{C208C1B3-CC99-A545-B82E-5A32068BBCE2}" dt="2023-11-21T14:49:47.005" v="1" actId="2696"/>
        <pc:sldMkLst>
          <pc:docMk/>
          <pc:sldMk cId="940557981" sldId="263"/>
        </pc:sldMkLst>
      </pc:sldChg>
      <pc:sldChg chg="del">
        <pc:chgData name="Jemma Baldry" userId="67042a421db7e7a9" providerId="LiveId" clId="{C208C1B3-CC99-A545-B82E-5A32068BBCE2}" dt="2023-11-21T14:49:47.456" v="2" actId="2696"/>
        <pc:sldMkLst>
          <pc:docMk/>
          <pc:sldMk cId="1180739922" sldId="264"/>
        </pc:sldMkLst>
      </pc:sldChg>
      <pc:sldChg chg="del">
        <pc:chgData name="Jemma Baldry" userId="67042a421db7e7a9" providerId="LiveId" clId="{C208C1B3-CC99-A545-B82E-5A32068BBCE2}" dt="2023-11-21T14:49:48.225" v="3" actId="2696"/>
        <pc:sldMkLst>
          <pc:docMk/>
          <pc:sldMk cId="2060875618" sldId="265"/>
        </pc:sldMkLst>
      </pc:sldChg>
      <pc:sldChg chg="addSp delSp modSp new mod setBg">
        <pc:chgData name="Jemma Baldry" userId="67042a421db7e7a9" providerId="LiveId" clId="{C208C1B3-CC99-A545-B82E-5A32068BBCE2}" dt="2023-11-21T14:55:13.459" v="7" actId="26606"/>
        <pc:sldMkLst>
          <pc:docMk/>
          <pc:sldMk cId="1194492931" sldId="276"/>
        </pc:sldMkLst>
        <pc:spChg chg="del">
          <ac:chgData name="Jemma Baldry" userId="67042a421db7e7a9" providerId="LiveId" clId="{C208C1B3-CC99-A545-B82E-5A32068BBCE2}" dt="2023-11-21T14:55:07.607" v="5" actId="478"/>
          <ac:spMkLst>
            <pc:docMk/>
            <pc:sldMk cId="1194492931" sldId="276"/>
            <ac:spMk id="2" creationId="{47F9EBDE-68F1-84BF-B3C1-4CF6DC50B818}"/>
          </ac:spMkLst>
        </pc:spChg>
        <pc:spChg chg="add">
          <ac:chgData name="Jemma Baldry" userId="67042a421db7e7a9" providerId="LiveId" clId="{C208C1B3-CC99-A545-B82E-5A32068BBCE2}" dt="2023-11-21T14:55:13.459" v="7" actId="26606"/>
          <ac:spMkLst>
            <pc:docMk/>
            <pc:sldMk cId="1194492931" sldId="276"/>
            <ac:spMk id="1031" creationId="{42A4FC2C-047E-45A5-965D-8E1E3BF09BC6}"/>
          </ac:spMkLst>
        </pc:spChg>
        <pc:picChg chg="add mod">
          <ac:chgData name="Jemma Baldry" userId="67042a421db7e7a9" providerId="LiveId" clId="{C208C1B3-CC99-A545-B82E-5A32068BBCE2}" dt="2023-11-21T14:55:13.459" v="7" actId="26606"/>
          <ac:picMkLst>
            <pc:docMk/>
            <pc:sldMk cId="1194492931" sldId="276"/>
            <ac:picMk id="1026" creationId="{B6734927-0A56-097D-4D7F-28FCE3AACA3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0380B-3EE2-9545-AA1C-722F91752C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B33CEC-0DC9-774D-A67B-756F8389366E}" type="pres">
      <dgm:prSet presAssocID="{CED0380B-3EE2-9545-AA1C-722F91752C2A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CB0614B-C439-9A4A-96B1-4B1A6F764715}" type="presOf" srcId="{CED0380B-3EE2-9545-AA1C-722F91752C2A}" destId="{E8B33CEC-0DC9-774D-A67B-756F838936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5B6C-F555-2048-B345-0193B5602F9E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42C42-6A4E-354B-B2A6-D37FA6AD9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3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2C42-6A4E-354B-B2A6-D37FA6AD9D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9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2C42-6A4E-354B-B2A6-D37FA6AD9D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5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2C42-6A4E-354B-B2A6-D37FA6AD9D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5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2C42-6A4E-354B-B2A6-D37FA6AD9D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3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2C42-6A4E-354B-B2A6-D37FA6AD9D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2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2C42-6A4E-354B-B2A6-D37FA6AD9D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4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2C42-6A4E-354B-B2A6-D37FA6AD9D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6823-D61C-C043-FF36-3BFB1A8C8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79F2A-04EE-3BFF-4AE7-26EAAAD2E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7D8AC-E016-5FE5-303C-DD64F6C2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D804A-3230-C6E5-749E-270AC649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25EE-A036-7851-C230-9E5347D5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297C-598E-B819-1EEC-7C88F68D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52FFF-BA36-BB78-2C02-06C9D7047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04F2D-DE31-D072-0185-119B0AF7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36E71-68CB-8863-0E9E-8F56E0A6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8B17-58AA-701E-49CD-82F05C04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4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AA805-2040-CB0F-00BB-629D4EBF6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FD347-2C9F-5D52-3C6C-0B1F321AD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BA8CD-5606-D82D-82C1-6ABAD0B7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B033A-0E29-A6B7-3374-8C13700F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A2CFB-97D8-9F01-04DE-2796517E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1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CBE7-9DDC-C1B3-57A6-0C9C56B1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C4212-D4A9-3197-EDC3-3294AF9AF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DC11D-2B45-A80E-983E-6F64EB7C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872F-39DA-3EE3-5FE0-D6F48D71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90338-074E-BF6E-C516-8991705A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0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8005-21B8-0107-DD80-0E8120E2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02697-ABB5-7EA7-DEF0-0A2BC636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F4012-3C49-6BE3-08CC-DFB6485B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2BFF-991E-3FA7-4F2B-0EC625A7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73C5-6F3D-1C42-2B29-4DE0A207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3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F26A-77B2-B0B8-8EB8-EACE038D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3A4E5-CFFC-9A16-25FA-C85C4831F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3CFA0-46F7-9FF8-7E38-7C1213BC9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DB683-4196-19FB-287D-27075114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D6427-9548-0972-F1BD-11FBFC49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7662A-1158-9822-795F-F2E445A9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8659-35EE-3EC8-0943-CD2AA113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24749-E911-BFDA-72E6-3597F7F13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E35ED-BCEB-CBF3-6BAE-69A30F8D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92D76-5E9E-58EA-17E1-1FD9B8951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8290B-5690-05FA-4515-DFB1E8CE5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BB031-6533-8DDD-D2F2-190B55C1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2290D-AF24-A73F-6474-DBD93CA6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3FF86-69F3-F9D6-E552-66C33E7B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46E6-94E8-3D41-9B5A-8AF61353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771A4-5045-39A1-3E3D-4A930F75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3A71A-E0BE-4F72-F91A-95296EFD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72315-78B2-5B47-E4B0-00DF2DD1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3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F8C86-4099-3092-8456-B99D94A3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B4F65-83A0-4D5F-4DC7-82704239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8ADAE-EB6A-2E54-9EB8-0577E138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6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94A1-54EA-5F34-7028-713C9C87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756A-40C6-2A18-7A03-E6F95896D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C190-9611-6D9F-2C40-0DAB1C15A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2596-7B8E-97D9-398E-01DD884F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CB0D2-2BDC-FB49-C259-4E77A03F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2CEA-2635-E8CE-7F8D-98BAF029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8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288C-C28A-564F-C38C-A1C6D7C0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CC5F2-2F2A-334E-3F89-FF5AA4EF2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85C11-3DE6-3816-1C85-A60B059D3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B4586-EEBE-8BC3-EEF4-5F6C8259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35619-99DA-4747-99B0-FC283181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0F8FC-FF45-20C2-2828-00527425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9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67C03-93CB-62AF-BFB3-D73A4595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C6FDE-9833-9E9A-B0B6-93DB5B90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3C0F9-845F-D764-8DC0-4C97AC308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8FFE-B7AB-4875-A477-E4E4F538ADDC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38FBA-72A1-C01F-5004-0BA00DE96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EA478-912B-CA59-2E77-1BBD19D51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6B51-694E-41FA-9A6F-30051A54E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4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C35D023-FFA7-BD00-AE86-E66ECD566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140848"/>
              </p:ext>
            </p:extLst>
          </p:nvPr>
        </p:nvGraphicFramePr>
        <p:xfrm>
          <a:off x="838200" y="2319436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E281C3A-0850-76EF-E2B8-2312E6B0F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43" y="1517148"/>
            <a:ext cx="9659113" cy="1071109"/>
          </a:xfrm>
          <a:prstGeom prst="rect">
            <a:avLst/>
          </a:prstGeom>
        </p:spPr>
      </p:pic>
      <p:pic>
        <p:nvPicPr>
          <p:cNvPr id="13" name="Picture 12" descr="A group of speech bubbles with icons&#10;&#10;Description automatically generated">
            <a:extLst>
              <a:ext uri="{FF2B5EF4-FFF2-40B4-BE49-F238E27FC236}">
                <a16:creationId xmlns:a16="http://schemas.microsoft.com/office/drawing/2014/main" id="{9D09E981-96EF-02D4-0F66-4EB03DB62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0" y="2982217"/>
            <a:ext cx="4277360" cy="3322592"/>
          </a:xfrm>
          <a:prstGeom prst="rect">
            <a:avLst/>
          </a:prstGeom>
        </p:spPr>
      </p:pic>
      <p:pic>
        <p:nvPicPr>
          <p:cNvPr id="15" name="Picture 14" descr="A yellow circle with white lines&#10;&#10;Description automatically generated">
            <a:extLst>
              <a:ext uri="{FF2B5EF4-FFF2-40B4-BE49-F238E27FC236}">
                <a16:creationId xmlns:a16="http://schemas.microsoft.com/office/drawing/2014/main" id="{0E9C77D5-D2AB-21CD-C8FA-6CDA40F2B2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780" y="4136138"/>
            <a:ext cx="2419897" cy="3013457"/>
          </a:xfrm>
          <a:prstGeom prst="rect">
            <a:avLst/>
          </a:prstGeom>
        </p:spPr>
      </p:pic>
      <p:pic>
        <p:nvPicPr>
          <p:cNvPr id="17" name="Picture 16" descr="A close up of a circle&#10;&#10;Description automatically generated">
            <a:extLst>
              <a:ext uri="{FF2B5EF4-FFF2-40B4-BE49-F238E27FC236}">
                <a16:creationId xmlns:a16="http://schemas.microsoft.com/office/drawing/2014/main" id="{04A220DB-8B34-AC7A-4C68-2D22A87D8D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2655" y="-187828"/>
            <a:ext cx="1531517" cy="19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734927-0A56-097D-4D7F-28FCE3AAC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b="1189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9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A485127-8157-D31B-ADA3-BB1880CE2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157734"/>
            <a:ext cx="11631168" cy="65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8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66B79DB-B65A-69CF-0A47-A60AF9E58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05740"/>
            <a:ext cx="1146048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9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B3E96A-2C07-9E1B-3853-47562BFE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18872"/>
            <a:ext cx="11769344" cy="6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A787D06-ECC0-F64C-445C-AA083DD17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earts on a white background&#10;&#10;Description automatically generated">
            <a:extLst>
              <a:ext uri="{FF2B5EF4-FFF2-40B4-BE49-F238E27FC236}">
                <a16:creationId xmlns:a16="http://schemas.microsoft.com/office/drawing/2014/main" id="{BB005EB8-769A-9671-BC6D-0124094E1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10749" r="4360" b="8792"/>
          <a:stretch/>
        </p:blipFill>
        <p:spPr>
          <a:xfrm>
            <a:off x="2365247" y="179780"/>
            <a:ext cx="7461505" cy="66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0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743EC6CB-BA65-DE8D-B387-684101EAF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20651</TotalTime>
  <Words>7</Words>
  <Application>Microsoft Macintosh PowerPoint</Application>
  <PresentationFormat>Widescreen</PresentationFormat>
  <Paragraphs>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Wayfinder Volunteer Induction Training</dc:title>
  <dc:creator>Jessica Walker</dc:creator>
  <cp:lastModifiedBy>Jemma Baldry</cp:lastModifiedBy>
  <cp:revision>26</cp:revision>
  <dcterms:created xsi:type="dcterms:W3CDTF">2022-08-18T13:19:22Z</dcterms:created>
  <dcterms:modified xsi:type="dcterms:W3CDTF">2023-11-21T14:55:26Z</dcterms:modified>
</cp:coreProperties>
</file>